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74" r:id="rId3"/>
    <p:sldId id="285" r:id="rId4"/>
    <p:sldId id="283" r:id="rId5"/>
    <p:sldId id="286" r:id="rId6"/>
    <p:sldId id="276" r:id="rId7"/>
    <p:sldId id="277" r:id="rId8"/>
    <p:sldId id="292" r:id="rId9"/>
    <p:sldId id="294" r:id="rId10"/>
    <p:sldId id="293" r:id="rId11"/>
    <p:sldId id="299" r:id="rId12"/>
    <p:sldId id="295" r:id="rId13"/>
    <p:sldId id="278" r:id="rId14"/>
    <p:sldId id="304" r:id="rId15"/>
    <p:sldId id="298" r:id="rId16"/>
    <p:sldId id="296" r:id="rId17"/>
    <p:sldId id="279" r:id="rId18"/>
    <p:sldId id="288" r:id="rId19"/>
    <p:sldId id="290" r:id="rId20"/>
    <p:sldId id="280" r:id="rId21"/>
    <p:sldId id="281" r:id="rId22"/>
    <p:sldId id="291" r:id="rId23"/>
    <p:sldId id="297" r:id="rId24"/>
    <p:sldId id="256" r:id="rId25"/>
    <p:sldId id="301" r:id="rId26"/>
    <p:sldId id="282" r:id="rId27"/>
    <p:sldId id="284" r:id="rId28"/>
    <p:sldId id="303" r:id="rId29"/>
    <p:sldId id="302" r:id="rId30"/>
    <p:sldId id="27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918F8E"/>
    <a:srgbClr val="263A68"/>
    <a:srgbClr val="DED8D7"/>
    <a:srgbClr val="4CD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E6A0E0-6D3A-4E05-BF4F-D1DA246DE04D}" v="1212" dt="2022-02-08T20:56:41.943"/>
    <p1510:client id="{A038E605-7AC4-4FBD-907E-1D78FD67CB44}" v="69" dt="2022-02-09T07:26:58.064"/>
    <p1510:client id="{AB906DDB-383A-439C-B54E-36FC34C61BBC}" v="74" dt="2022-02-09T14:52:42.988"/>
    <p1510:client id="{C5476BC5-F08B-42AF-B802-F23E3C74E482}" v="209" dt="2022-02-09T09:59:18.120"/>
    <p1510:client id="{EC5172B4-47E0-46A5-9A41-AA71594E1C8F}" v="385" dt="2022-02-09T11:31:39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润聪 陈" userId="86eb2256821ebded" providerId="LiveId" clId="{C5476BC5-F08B-42AF-B802-F23E3C74E482}"/>
    <pc:docChg chg="undo custSel addSld delSld modSld sldOrd">
      <pc:chgData name="润聪 陈" userId="86eb2256821ebded" providerId="LiveId" clId="{C5476BC5-F08B-42AF-B802-F23E3C74E482}" dt="2022-02-09T09:59:18.120" v="2028" actId="20577"/>
      <pc:docMkLst>
        <pc:docMk/>
      </pc:docMkLst>
      <pc:sldChg chg="addSp modSp mod">
        <pc:chgData name="润聪 陈" userId="86eb2256821ebded" providerId="LiveId" clId="{C5476BC5-F08B-42AF-B802-F23E3C74E482}" dt="2022-02-08T19:40:00.898" v="1850" actId="14100"/>
        <pc:sldMkLst>
          <pc:docMk/>
          <pc:sldMk cId="3761753163" sldId="276"/>
        </pc:sldMkLst>
        <pc:spChg chg="mod">
          <ac:chgData name="润聪 陈" userId="86eb2256821ebded" providerId="LiveId" clId="{C5476BC5-F08B-42AF-B802-F23E3C74E482}" dt="2022-02-08T19:37:03.965" v="1761"/>
          <ac:spMkLst>
            <pc:docMk/>
            <pc:sldMk cId="3761753163" sldId="276"/>
            <ac:spMk id="16" creationId="{874130DB-295B-684D-8982-22B779BCEB9F}"/>
          </ac:spMkLst>
        </pc:spChg>
        <pc:spChg chg="mod">
          <ac:chgData name="润聪 陈" userId="86eb2256821ebded" providerId="LiveId" clId="{C5476BC5-F08B-42AF-B802-F23E3C74E482}" dt="2022-02-08T19:37:07.848" v="1764" actId="20577"/>
          <ac:spMkLst>
            <pc:docMk/>
            <pc:sldMk cId="3761753163" sldId="276"/>
            <ac:spMk id="21" creationId="{AF26E119-1D11-DD45-8DCC-044121880768}"/>
          </ac:spMkLst>
        </pc:spChg>
        <pc:spChg chg="mod">
          <ac:chgData name="润聪 陈" userId="86eb2256821ebded" providerId="LiveId" clId="{C5476BC5-F08B-42AF-B802-F23E3C74E482}" dt="2022-02-08T19:37:30.504" v="1774" actId="108"/>
          <ac:spMkLst>
            <pc:docMk/>
            <pc:sldMk cId="3761753163" sldId="276"/>
            <ac:spMk id="24" creationId="{2FCF60AA-43B3-2340-BAFB-6E88BA9507E8}"/>
          </ac:spMkLst>
        </pc:spChg>
        <pc:spChg chg="mod">
          <ac:chgData name="润聪 陈" userId="86eb2256821ebded" providerId="LiveId" clId="{C5476BC5-F08B-42AF-B802-F23E3C74E482}" dt="2022-02-08T19:37:37.050" v="1775" actId="108"/>
          <ac:spMkLst>
            <pc:docMk/>
            <pc:sldMk cId="3761753163" sldId="276"/>
            <ac:spMk id="27" creationId="{E0354B17-A193-B94B-A3E8-FD406574A283}"/>
          </ac:spMkLst>
        </pc:spChg>
        <pc:spChg chg="mod">
          <ac:chgData name="润聪 陈" userId="86eb2256821ebded" providerId="LiveId" clId="{C5476BC5-F08B-42AF-B802-F23E3C74E482}" dt="2022-02-08T19:37:40.592" v="1776" actId="108"/>
          <ac:spMkLst>
            <pc:docMk/>
            <pc:sldMk cId="3761753163" sldId="276"/>
            <ac:spMk id="32" creationId="{57DB84F1-0580-A14B-BB5A-DD47CD7B1F5D}"/>
          </ac:spMkLst>
        </pc:spChg>
        <pc:spChg chg="add mod">
          <ac:chgData name="润聪 陈" userId="86eb2256821ebded" providerId="LiveId" clId="{C5476BC5-F08B-42AF-B802-F23E3C74E482}" dt="2022-02-08T19:38:22.017" v="1804" actId="14100"/>
          <ac:spMkLst>
            <pc:docMk/>
            <pc:sldMk cId="3761753163" sldId="276"/>
            <ac:spMk id="36" creationId="{82E709A8-DAFA-427D-A2A3-B3DA016FC22B}"/>
          </ac:spMkLst>
        </pc:spChg>
        <pc:spChg chg="add mod">
          <ac:chgData name="润聪 陈" userId="86eb2256821ebded" providerId="LiveId" clId="{C5476BC5-F08B-42AF-B802-F23E3C74E482}" dt="2022-02-08T19:38:39.472" v="1822" actId="20577"/>
          <ac:spMkLst>
            <pc:docMk/>
            <pc:sldMk cId="3761753163" sldId="276"/>
            <ac:spMk id="37" creationId="{EB37855F-D9E3-4132-9CF7-EC6BF2A465C9}"/>
          </ac:spMkLst>
        </pc:spChg>
        <pc:spChg chg="add mod">
          <ac:chgData name="润聪 陈" userId="86eb2256821ebded" providerId="LiveId" clId="{C5476BC5-F08B-42AF-B802-F23E3C74E482}" dt="2022-02-08T19:39:19.578" v="1846" actId="1076"/>
          <ac:spMkLst>
            <pc:docMk/>
            <pc:sldMk cId="3761753163" sldId="276"/>
            <ac:spMk id="38" creationId="{7176CE42-6979-4198-89F0-3927417ECE36}"/>
          </ac:spMkLst>
        </pc:spChg>
        <pc:spChg chg="add mod">
          <ac:chgData name="润聪 陈" userId="86eb2256821ebded" providerId="LiveId" clId="{C5476BC5-F08B-42AF-B802-F23E3C74E482}" dt="2022-02-08T19:39:04.769" v="1827" actId="1076"/>
          <ac:spMkLst>
            <pc:docMk/>
            <pc:sldMk cId="3761753163" sldId="276"/>
            <ac:spMk id="39" creationId="{F7F82358-8518-42AF-9F5D-BA94F7A0986E}"/>
          </ac:spMkLst>
        </pc:spChg>
        <pc:spChg chg="add mod">
          <ac:chgData name="润聪 陈" userId="86eb2256821ebded" providerId="LiveId" clId="{C5476BC5-F08B-42AF-B802-F23E3C74E482}" dt="2022-02-08T19:40:00.898" v="1850" actId="14100"/>
          <ac:spMkLst>
            <pc:docMk/>
            <pc:sldMk cId="3761753163" sldId="276"/>
            <ac:spMk id="40" creationId="{E206D714-5E6F-40D9-BC01-BCD5E8EB9D03}"/>
          </ac:spMkLst>
        </pc:spChg>
      </pc:sldChg>
      <pc:sldChg chg="addSp delSp modSp mod">
        <pc:chgData name="润聪 陈" userId="86eb2256821ebded" providerId="LiveId" clId="{C5476BC5-F08B-42AF-B802-F23E3C74E482}" dt="2022-02-08T19:41:05.434" v="1861" actId="108"/>
        <pc:sldMkLst>
          <pc:docMk/>
          <pc:sldMk cId="119951720" sldId="277"/>
        </pc:sldMkLst>
        <pc:spChg chg="add mod">
          <ac:chgData name="润聪 陈" userId="86eb2256821ebded" providerId="LiveId" clId="{C5476BC5-F08B-42AF-B802-F23E3C74E482}" dt="2022-02-07T19:03:12.671" v="1010" actId="313"/>
          <ac:spMkLst>
            <pc:docMk/>
            <pc:sldMk cId="119951720" sldId="277"/>
            <ac:spMk id="7" creationId="{B3B6F636-DF0C-469E-97F0-2CC9DF853716}"/>
          </ac:spMkLst>
        </pc:spChg>
        <pc:spChg chg="add del mod">
          <ac:chgData name="润聪 陈" userId="86eb2256821ebded" providerId="LiveId" clId="{C5476BC5-F08B-42AF-B802-F23E3C74E482}" dt="2022-02-08T19:40:08.092" v="1852"/>
          <ac:spMkLst>
            <pc:docMk/>
            <pc:sldMk cId="119951720" sldId="277"/>
            <ac:spMk id="8" creationId="{B2E2F866-8A54-4CC7-BB09-61259120717D}"/>
          </ac:spMkLst>
        </pc:spChg>
        <pc:spChg chg="add del mod">
          <ac:chgData name="润聪 陈" userId="86eb2256821ebded" providerId="LiveId" clId="{C5476BC5-F08B-42AF-B802-F23E3C74E482}" dt="2022-02-07T19:00:50.292" v="960" actId="478"/>
          <ac:spMkLst>
            <pc:docMk/>
            <pc:sldMk cId="119951720" sldId="277"/>
            <ac:spMk id="8" creationId="{F9BE7A4B-50F9-44AE-8D0A-6F23823ED77D}"/>
          </ac:spMkLst>
        </pc:spChg>
        <pc:spChg chg="add del mod">
          <ac:chgData name="润聪 陈" userId="86eb2256821ebded" providerId="LiveId" clId="{C5476BC5-F08B-42AF-B802-F23E3C74E482}" dt="2022-02-08T19:40:08.092" v="1852"/>
          <ac:spMkLst>
            <pc:docMk/>
            <pc:sldMk cId="119951720" sldId="277"/>
            <ac:spMk id="9" creationId="{8DA8CFA9-8A1E-4FFA-BA5C-69804EF01952}"/>
          </ac:spMkLst>
        </pc:spChg>
        <pc:spChg chg="add del mod">
          <ac:chgData name="润聪 陈" userId="86eb2256821ebded" providerId="LiveId" clId="{C5476BC5-F08B-42AF-B802-F23E3C74E482}" dt="2022-02-08T19:40:08.092" v="1852"/>
          <ac:spMkLst>
            <pc:docMk/>
            <pc:sldMk cId="119951720" sldId="277"/>
            <ac:spMk id="10" creationId="{DD663BD4-39DE-491A-8C00-D6D998AA2420}"/>
          </ac:spMkLst>
        </pc:spChg>
        <pc:spChg chg="add mod">
          <ac:chgData name="润聪 陈" userId="86eb2256821ebded" providerId="LiveId" clId="{C5476BC5-F08B-42AF-B802-F23E3C74E482}" dt="2022-02-08T19:40:11.887" v="1855"/>
          <ac:spMkLst>
            <pc:docMk/>
            <pc:sldMk cId="119951720" sldId="277"/>
            <ac:spMk id="11" creationId="{49687034-1119-48D6-910B-2BA6EBD790AC}"/>
          </ac:spMkLst>
        </pc:spChg>
        <pc:spChg chg="add mod">
          <ac:chgData name="润聪 陈" userId="86eb2256821ebded" providerId="LiveId" clId="{C5476BC5-F08B-42AF-B802-F23E3C74E482}" dt="2022-02-08T19:40:29.881" v="1857" actId="108"/>
          <ac:spMkLst>
            <pc:docMk/>
            <pc:sldMk cId="119951720" sldId="277"/>
            <ac:spMk id="12" creationId="{F49B91E1-F8D5-47DB-9B94-ECB28E3A45FB}"/>
          </ac:spMkLst>
        </pc:spChg>
        <pc:spChg chg="add mod">
          <ac:chgData name="润聪 陈" userId="86eb2256821ebded" providerId="LiveId" clId="{C5476BC5-F08B-42AF-B802-F23E3C74E482}" dt="2022-02-08T19:41:00.658" v="1858" actId="108"/>
          <ac:spMkLst>
            <pc:docMk/>
            <pc:sldMk cId="119951720" sldId="277"/>
            <ac:spMk id="13" creationId="{F4A90334-8939-4C1D-8C84-A363A5A69B66}"/>
          </ac:spMkLst>
        </pc:spChg>
        <pc:spChg chg="add mod">
          <ac:chgData name="润聪 陈" userId="86eb2256821ebded" providerId="LiveId" clId="{C5476BC5-F08B-42AF-B802-F23E3C74E482}" dt="2022-02-08T19:41:05.434" v="1861" actId="108"/>
          <ac:spMkLst>
            <pc:docMk/>
            <pc:sldMk cId="119951720" sldId="277"/>
            <ac:spMk id="14" creationId="{471389FD-6ED7-42E1-ADB2-A4DF9349D144}"/>
          </ac:spMkLst>
        </pc:spChg>
        <pc:spChg chg="del mod">
          <ac:chgData name="润聪 陈" userId="86eb2256821ebded" providerId="LiveId" clId="{C5476BC5-F08B-42AF-B802-F23E3C74E482}" dt="2022-02-08T19:40:11.575" v="1854" actId="478"/>
          <ac:spMkLst>
            <pc:docMk/>
            <pc:sldMk cId="119951720" sldId="277"/>
            <ac:spMk id="16" creationId="{874130DB-295B-684D-8982-22B779BCEB9F}"/>
          </ac:spMkLst>
        </pc:spChg>
        <pc:picChg chg="add mod">
          <ac:chgData name="润聪 陈" userId="86eb2256821ebded" providerId="LiveId" clId="{C5476BC5-F08B-42AF-B802-F23E3C74E482}" dt="2022-02-07T19:02:46.980" v="1002" actId="1076"/>
          <ac:picMkLst>
            <pc:docMk/>
            <pc:sldMk cId="119951720" sldId="277"/>
            <ac:picMk id="6" creationId="{3A17F568-9534-461B-8E63-5EF852600E1C}"/>
          </ac:picMkLst>
        </pc:picChg>
      </pc:sldChg>
      <pc:sldChg chg="addSp modSp mod ord">
        <pc:chgData name="润聪 陈" userId="86eb2256821ebded" providerId="LiveId" clId="{C5476BC5-F08B-42AF-B802-F23E3C74E482}" dt="2022-02-09T08:10:41.776" v="1955" actId="108"/>
        <pc:sldMkLst>
          <pc:docMk/>
          <pc:sldMk cId="1938027016" sldId="283"/>
        </pc:sldMkLst>
        <pc:spChg chg="add mod">
          <ac:chgData name="润聪 陈" userId="86eb2256821ebded" providerId="LiveId" clId="{C5476BC5-F08B-42AF-B802-F23E3C74E482}" dt="2022-02-06T19:55:48.098" v="804" actId="20577"/>
          <ac:spMkLst>
            <pc:docMk/>
            <pc:sldMk cId="1938027016" sldId="283"/>
            <ac:spMk id="6" creationId="{56028FB8-0190-4577-9EEA-F088C53FB391}"/>
          </ac:spMkLst>
        </pc:spChg>
        <pc:spChg chg="add mod">
          <ac:chgData name="润聪 陈" userId="86eb2256821ebded" providerId="LiveId" clId="{C5476BC5-F08B-42AF-B802-F23E3C74E482}" dt="2022-02-09T08:10:41.776" v="1955" actId="108"/>
          <ac:spMkLst>
            <pc:docMk/>
            <pc:sldMk cId="1938027016" sldId="283"/>
            <ac:spMk id="8" creationId="{CFB0160D-9898-4CAE-AD6B-2C808F0B5863}"/>
          </ac:spMkLst>
        </pc:spChg>
        <pc:spChg chg="mod">
          <ac:chgData name="润聪 陈" userId="86eb2256821ebded" providerId="LiveId" clId="{C5476BC5-F08B-42AF-B802-F23E3C74E482}" dt="2022-02-06T20:00:07.207" v="807" actId="14100"/>
          <ac:spMkLst>
            <pc:docMk/>
            <pc:sldMk cId="1938027016" sldId="283"/>
            <ac:spMk id="16" creationId="{874130DB-295B-684D-8982-22B779BCEB9F}"/>
          </ac:spMkLst>
        </pc:spChg>
        <pc:picChg chg="add mod">
          <ac:chgData name="润聪 陈" userId="86eb2256821ebded" providerId="LiveId" clId="{C5476BC5-F08B-42AF-B802-F23E3C74E482}" dt="2022-02-06T19:53:23.758" v="787" actId="1076"/>
          <ac:picMkLst>
            <pc:docMk/>
            <pc:sldMk cId="1938027016" sldId="283"/>
            <ac:picMk id="7" creationId="{2C54696D-8F37-429D-AC6D-EF3E0FAEFBBE}"/>
          </ac:picMkLst>
        </pc:picChg>
      </pc:sldChg>
      <pc:sldChg chg="addSp delSp modSp add mod">
        <pc:chgData name="润聪 陈" userId="86eb2256821ebded" providerId="LiveId" clId="{C5476BC5-F08B-42AF-B802-F23E3C74E482}" dt="2022-02-08T19:44:15.307" v="1915" actId="20577"/>
        <pc:sldMkLst>
          <pc:docMk/>
          <pc:sldMk cId="1407295695" sldId="285"/>
        </pc:sldMkLst>
        <pc:spChg chg="add mod">
          <ac:chgData name="润聪 陈" userId="86eb2256821ebded" providerId="LiveId" clId="{C5476BC5-F08B-42AF-B802-F23E3C74E482}" dt="2022-02-08T19:44:15.307" v="1915" actId="20577"/>
          <ac:spMkLst>
            <pc:docMk/>
            <pc:sldMk cId="1407295695" sldId="285"/>
            <ac:spMk id="6" creationId="{1F17764D-2BCB-43D8-90A8-FBBF71B4EE42}"/>
          </ac:spMkLst>
        </pc:spChg>
        <pc:picChg chg="add mod">
          <ac:chgData name="润聪 陈" userId="86eb2256821ebded" providerId="LiveId" clId="{C5476BC5-F08B-42AF-B802-F23E3C74E482}" dt="2022-02-08T19:18:59.534" v="1655" actId="1076"/>
          <ac:picMkLst>
            <pc:docMk/>
            <pc:sldMk cId="1407295695" sldId="285"/>
            <ac:picMk id="3" creationId="{81DFC915-E5FE-49E8-A454-6B096622E31E}"/>
          </ac:picMkLst>
        </pc:picChg>
        <pc:picChg chg="add del mod">
          <ac:chgData name="润聪 陈" userId="86eb2256821ebded" providerId="LiveId" clId="{C5476BC5-F08B-42AF-B802-F23E3C74E482}" dt="2022-02-08T19:14:13.386" v="1508" actId="478"/>
          <ac:picMkLst>
            <pc:docMk/>
            <pc:sldMk cId="1407295695" sldId="285"/>
            <ac:picMk id="1026" creationId="{61110748-7AAD-4D7A-A71C-71D02F772BFB}"/>
          </ac:picMkLst>
        </pc:picChg>
        <pc:picChg chg="add mod">
          <ac:chgData name="润聪 陈" userId="86eb2256821ebded" providerId="LiveId" clId="{C5476BC5-F08B-42AF-B802-F23E3C74E482}" dt="2022-02-08T19:19:40.904" v="1665" actId="1076"/>
          <ac:picMkLst>
            <pc:docMk/>
            <pc:sldMk cId="1407295695" sldId="285"/>
            <ac:picMk id="1028" creationId="{B90FAB42-90CF-4FD0-9E1F-F65B2AE8E3C9}"/>
          </ac:picMkLst>
        </pc:picChg>
        <pc:picChg chg="add mod">
          <ac:chgData name="润聪 陈" userId="86eb2256821ebded" providerId="LiveId" clId="{C5476BC5-F08B-42AF-B802-F23E3C74E482}" dt="2022-02-08T19:19:42.150" v="1666" actId="1076"/>
          <ac:picMkLst>
            <pc:docMk/>
            <pc:sldMk cId="1407295695" sldId="285"/>
            <ac:picMk id="1030" creationId="{C756EAD6-D0F2-41A1-BD20-B714233C9977}"/>
          </ac:picMkLst>
        </pc:picChg>
        <pc:picChg chg="add mod">
          <ac:chgData name="润聪 陈" userId="86eb2256821ebded" providerId="LiveId" clId="{C5476BC5-F08B-42AF-B802-F23E3C74E482}" dt="2022-02-08T19:19:50.391" v="1671" actId="1076"/>
          <ac:picMkLst>
            <pc:docMk/>
            <pc:sldMk cId="1407295695" sldId="285"/>
            <ac:picMk id="1032" creationId="{34136EAE-2A8C-486C-AEC5-A2DC822C47AD}"/>
          </ac:picMkLst>
        </pc:picChg>
        <pc:picChg chg="add mod">
          <ac:chgData name="润聪 陈" userId="86eb2256821ebded" providerId="LiveId" clId="{C5476BC5-F08B-42AF-B802-F23E3C74E482}" dt="2022-02-08T19:20:55.935" v="1677" actId="1076"/>
          <ac:picMkLst>
            <pc:docMk/>
            <pc:sldMk cId="1407295695" sldId="285"/>
            <ac:picMk id="1034" creationId="{E91A3FB3-E2DA-464E-93FF-FA3B2F7B18FE}"/>
          </ac:picMkLst>
        </pc:picChg>
      </pc:sldChg>
      <pc:sldChg chg="add del">
        <pc:chgData name="润聪 陈" userId="86eb2256821ebded" providerId="LiveId" clId="{C5476BC5-F08B-42AF-B802-F23E3C74E482}" dt="2022-02-06T19:34:40.764" v="527"/>
        <pc:sldMkLst>
          <pc:docMk/>
          <pc:sldMk cId="604504883" sldId="286"/>
        </pc:sldMkLst>
      </pc:sldChg>
      <pc:sldChg chg="addSp modSp add mod">
        <pc:chgData name="润聪 陈" userId="86eb2256821ebded" providerId="LiveId" clId="{C5476BC5-F08B-42AF-B802-F23E3C74E482}" dt="2022-02-06T20:10:22.736" v="932" actId="14100"/>
        <pc:sldMkLst>
          <pc:docMk/>
          <pc:sldMk cId="1839591905" sldId="286"/>
        </pc:sldMkLst>
        <pc:spChg chg="add mod">
          <ac:chgData name="润聪 陈" userId="86eb2256821ebded" providerId="LiveId" clId="{C5476BC5-F08B-42AF-B802-F23E3C74E482}" dt="2022-02-06T20:05:34.127" v="926" actId="20577"/>
          <ac:spMkLst>
            <pc:docMk/>
            <pc:sldMk cId="1839591905" sldId="286"/>
            <ac:spMk id="6" creationId="{7D42FCE8-B082-4FDC-AED1-95CCF8F20A99}"/>
          </ac:spMkLst>
        </pc:spChg>
        <pc:spChg chg="mod">
          <ac:chgData name="润聪 陈" userId="86eb2256821ebded" providerId="LiveId" clId="{C5476BC5-F08B-42AF-B802-F23E3C74E482}" dt="2022-02-06T20:00:17.225" v="808"/>
          <ac:spMkLst>
            <pc:docMk/>
            <pc:sldMk cId="1839591905" sldId="286"/>
            <ac:spMk id="16" creationId="{874130DB-295B-684D-8982-22B779BCEB9F}"/>
          </ac:spMkLst>
        </pc:spChg>
        <pc:picChg chg="add mod">
          <ac:chgData name="润聪 陈" userId="86eb2256821ebded" providerId="LiveId" clId="{C5476BC5-F08B-42AF-B802-F23E3C74E482}" dt="2022-02-06T20:10:22.736" v="932" actId="14100"/>
          <ac:picMkLst>
            <pc:docMk/>
            <pc:sldMk cId="1839591905" sldId="286"/>
            <ac:picMk id="2050" creationId="{C5AEB553-994B-4830-A19C-824EFDBA5B18}"/>
          </ac:picMkLst>
        </pc:picChg>
      </pc:sldChg>
      <pc:sldChg chg="new del">
        <pc:chgData name="润聪 陈" userId="86eb2256821ebded" providerId="LiveId" clId="{C5476BC5-F08B-42AF-B802-F23E3C74E482}" dt="2022-02-06T19:34:38.868" v="525" actId="47"/>
        <pc:sldMkLst>
          <pc:docMk/>
          <pc:sldMk cId="1928683116" sldId="286"/>
        </pc:sldMkLst>
      </pc:sldChg>
      <pc:sldChg chg="addSp delSp modSp add mod">
        <pc:chgData name="润聪 陈" userId="86eb2256821ebded" providerId="LiveId" clId="{C5476BC5-F08B-42AF-B802-F23E3C74E482}" dt="2022-02-08T19:41:47.345" v="1867" actId="108"/>
        <pc:sldMkLst>
          <pc:docMk/>
          <pc:sldMk cId="2143865402" sldId="292"/>
        </pc:sldMkLst>
        <pc:spChg chg="add mod">
          <ac:chgData name="润聪 陈" userId="86eb2256821ebded" providerId="LiveId" clId="{C5476BC5-F08B-42AF-B802-F23E3C74E482}" dt="2022-02-07T19:24:49.981" v="1133" actId="20577"/>
          <ac:spMkLst>
            <pc:docMk/>
            <pc:sldMk cId="2143865402" sldId="292"/>
            <ac:spMk id="6" creationId="{9F2510B5-FD7F-47F4-9A5C-6767A2602A05}"/>
          </ac:spMkLst>
        </pc:spChg>
        <pc:spChg chg="add mod">
          <ac:chgData name="润聪 陈" userId="86eb2256821ebded" providerId="LiveId" clId="{C5476BC5-F08B-42AF-B802-F23E3C74E482}" dt="2022-02-07T19:25:52.543" v="1144" actId="1076"/>
          <ac:spMkLst>
            <pc:docMk/>
            <pc:sldMk cId="2143865402" sldId="292"/>
            <ac:spMk id="8" creationId="{AF5C9829-A730-4BD9-B8E4-3D5E98A9421C}"/>
          </ac:spMkLst>
        </pc:spChg>
        <pc:spChg chg="add mod">
          <ac:chgData name="润聪 陈" userId="86eb2256821ebded" providerId="LiveId" clId="{C5476BC5-F08B-42AF-B802-F23E3C74E482}" dt="2022-02-08T19:41:47.345" v="1867" actId="108"/>
          <ac:spMkLst>
            <pc:docMk/>
            <pc:sldMk cId="2143865402" sldId="292"/>
            <ac:spMk id="9" creationId="{5BC520F9-4760-406A-9E6A-4D80C71807F1}"/>
          </ac:spMkLst>
        </pc:spChg>
        <pc:spChg chg="add mod">
          <ac:chgData name="润聪 陈" userId="86eb2256821ebded" providerId="LiveId" clId="{C5476BC5-F08B-42AF-B802-F23E3C74E482}" dt="2022-02-08T19:41:41.361" v="1866" actId="108"/>
          <ac:spMkLst>
            <pc:docMk/>
            <pc:sldMk cId="2143865402" sldId="292"/>
            <ac:spMk id="10" creationId="{355F0ADC-B99D-4DAB-9464-831EA43387A9}"/>
          </ac:spMkLst>
        </pc:spChg>
        <pc:spChg chg="add mod">
          <ac:chgData name="润聪 陈" userId="86eb2256821ebded" providerId="LiveId" clId="{C5476BC5-F08B-42AF-B802-F23E3C74E482}" dt="2022-02-08T19:41:25.961" v="1863"/>
          <ac:spMkLst>
            <pc:docMk/>
            <pc:sldMk cId="2143865402" sldId="292"/>
            <ac:spMk id="11" creationId="{2CDBA46C-EB58-417F-B212-00E3F676E823}"/>
          </ac:spMkLst>
        </pc:spChg>
        <pc:spChg chg="add mod">
          <ac:chgData name="润聪 陈" userId="86eb2256821ebded" providerId="LiveId" clId="{C5476BC5-F08B-42AF-B802-F23E3C74E482}" dt="2022-02-08T19:41:25.961" v="1863"/>
          <ac:spMkLst>
            <pc:docMk/>
            <pc:sldMk cId="2143865402" sldId="292"/>
            <ac:spMk id="12" creationId="{A61C4A40-138C-4537-B859-BBE1127529B2}"/>
          </ac:spMkLst>
        </pc:spChg>
        <pc:spChg chg="del mod">
          <ac:chgData name="润聪 陈" userId="86eb2256821ebded" providerId="LiveId" clId="{C5476BC5-F08B-42AF-B802-F23E3C74E482}" dt="2022-02-08T19:41:25.659" v="1862" actId="478"/>
          <ac:spMkLst>
            <pc:docMk/>
            <pc:sldMk cId="2143865402" sldId="292"/>
            <ac:spMk id="16" creationId="{874130DB-295B-684D-8982-22B779BCEB9F}"/>
          </ac:spMkLst>
        </pc:spChg>
        <pc:picChg chg="add mod">
          <ac:chgData name="润聪 陈" userId="86eb2256821ebded" providerId="LiveId" clId="{C5476BC5-F08B-42AF-B802-F23E3C74E482}" dt="2022-02-07T19:25:14.574" v="1139" actId="1076"/>
          <ac:picMkLst>
            <pc:docMk/>
            <pc:sldMk cId="2143865402" sldId="292"/>
            <ac:picMk id="7" creationId="{3CB3D562-9099-4C94-9CD3-EB6AF349B97B}"/>
          </ac:picMkLst>
        </pc:picChg>
      </pc:sldChg>
      <pc:sldChg chg="addSp delSp modSp add mod">
        <pc:chgData name="润聪 陈" userId="86eb2256821ebded" providerId="LiveId" clId="{C5476BC5-F08B-42AF-B802-F23E3C74E482}" dt="2022-02-08T19:42:49.449" v="1879" actId="14100"/>
        <pc:sldMkLst>
          <pc:docMk/>
          <pc:sldMk cId="4272716769" sldId="293"/>
        </pc:sldMkLst>
        <pc:spChg chg="add mod">
          <ac:chgData name="润聪 陈" userId="86eb2256821ebded" providerId="LiveId" clId="{C5476BC5-F08B-42AF-B802-F23E3C74E482}" dt="2022-02-07T19:43:08.591" v="1442" actId="1076"/>
          <ac:spMkLst>
            <pc:docMk/>
            <pc:sldMk cId="4272716769" sldId="293"/>
            <ac:spMk id="7" creationId="{FE5CDD25-A417-4AF2-9340-4E9586B59B20}"/>
          </ac:spMkLst>
        </pc:spChg>
        <pc:spChg chg="add mod">
          <ac:chgData name="润聪 陈" userId="86eb2256821ebded" providerId="LiveId" clId="{C5476BC5-F08B-42AF-B802-F23E3C74E482}" dt="2022-02-08T19:42:31.009" v="1874" actId="14100"/>
          <ac:spMkLst>
            <pc:docMk/>
            <pc:sldMk cId="4272716769" sldId="293"/>
            <ac:spMk id="8" creationId="{695EAC10-30BF-4E3E-97B2-9764B2602884}"/>
          </ac:spMkLst>
        </pc:spChg>
        <pc:spChg chg="add mod">
          <ac:chgData name="润聪 陈" userId="86eb2256821ebded" providerId="LiveId" clId="{C5476BC5-F08B-42AF-B802-F23E3C74E482}" dt="2022-02-08T19:42:34.050" v="1875" actId="108"/>
          <ac:spMkLst>
            <pc:docMk/>
            <pc:sldMk cId="4272716769" sldId="293"/>
            <ac:spMk id="9" creationId="{5C4A394D-F611-4E8A-A3FD-8FA9BCF0D911}"/>
          </ac:spMkLst>
        </pc:spChg>
        <pc:spChg chg="add mod">
          <ac:chgData name="润聪 陈" userId="86eb2256821ebded" providerId="LiveId" clId="{C5476BC5-F08B-42AF-B802-F23E3C74E482}" dt="2022-02-08T19:42:23.986" v="1873" actId="108"/>
          <ac:spMkLst>
            <pc:docMk/>
            <pc:sldMk cId="4272716769" sldId="293"/>
            <ac:spMk id="10" creationId="{D9DA5527-FC03-474D-BA77-1088C89BE27F}"/>
          </ac:spMkLst>
        </pc:spChg>
        <pc:spChg chg="add mod">
          <ac:chgData name="润聪 陈" userId="86eb2256821ebded" providerId="LiveId" clId="{C5476BC5-F08B-42AF-B802-F23E3C74E482}" dt="2022-02-08T19:42:17.693" v="1872"/>
          <ac:spMkLst>
            <pc:docMk/>
            <pc:sldMk cId="4272716769" sldId="293"/>
            <ac:spMk id="11" creationId="{2D15CE2F-E574-431A-89ED-53FC852EEA68}"/>
          </ac:spMkLst>
        </pc:spChg>
        <pc:spChg chg="del mod">
          <ac:chgData name="润聪 陈" userId="86eb2256821ebded" providerId="LiveId" clId="{C5476BC5-F08B-42AF-B802-F23E3C74E482}" dt="2022-02-08T19:42:17.427" v="1871" actId="478"/>
          <ac:spMkLst>
            <pc:docMk/>
            <pc:sldMk cId="4272716769" sldId="293"/>
            <ac:spMk id="16" creationId="{874130DB-295B-684D-8982-22B779BCEB9F}"/>
          </ac:spMkLst>
        </pc:spChg>
        <pc:picChg chg="add mod">
          <ac:chgData name="润聪 陈" userId="86eb2256821ebded" providerId="LiveId" clId="{C5476BC5-F08B-42AF-B802-F23E3C74E482}" dt="2022-02-08T19:42:49.449" v="1879" actId="14100"/>
          <ac:picMkLst>
            <pc:docMk/>
            <pc:sldMk cId="4272716769" sldId="293"/>
            <ac:picMk id="6" creationId="{E3034797-51C6-4212-87B0-88477950A00F}"/>
          </ac:picMkLst>
        </pc:picChg>
      </pc:sldChg>
      <pc:sldChg chg="addSp delSp modSp add mod">
        <pc:chgData name="润聪 陈" userId="86eb2256821ebded" providerId="LiveId" clId="{C5476BC5-F08B-42AF-B802-F23E3C74E482}" dt="2022-02-08T19:41:54.001" v="1869"/>
        <pc:sldMkLst>
          <pc:docMk/>
          <pc:sldMk cId="4115056173" sldId="294"/>
        </pc:sldMkLst>
        <pc:spChg chg="del">
          <ac:chgData name="润聪 陈" userId="86eb2256821ebded" providerId="LiveId" clId="{C5476BC5-F08B-42AF-B802-F23E3C74E482}" dt="2022-02-07T19:26:20.586" v="1147" actId="478"/>
          <ac:spMkLst>
            <pc:docMk/>
            <pc:sldMk cId="4115056173" sldId="294"/>
            <ac:spMk id="6" creationId="{9F2510B5-FD7F-47F4-9A5C-6767A2602A05}"/>
          </ac:spMkLst>
        </pc:spChg>
        <pc:spChg chg="add mod">
          <ac:chgData name="润聪 陈" userId="86eb2256821ebded" providerId="LiveId" clId="{C5476BC5-F08B-42AF-B802-F23E3C74E482}" dt="2022-02-07T19:27:16.462" v="1161" actId="1076"/>
          <ac:spMkLst>
            <pc:docMk/>
            <pc:sldMk cId="4115056173" sldId="294"/>
            <ac:spMk id="7" creationId="{66A34317-9980-4D52-9EA3-5D4FE1570EF7}"/>
          </ac:spMkLst>
        </pc:spChg>
        <pc:spChg chg="add mod">
          <ac:chgData name="润聪 陈" userId="86eb2256821ebded" providerId="LiveId" clId="{C5476BC5-F08B-42AF-B802-F23E3C74E482}" dt="2022-02-07T19:27:29.094" v="1162" actId="1076"/>
          <ac:spMkLst>
            <pc:docMk/>
            <pc:sldMk cId="4115056173" sldId="294"/>
            <ac:spMk id="9" creationId="{431FC00E-3505-445E-80A4-F081C7B3425D}"/>
          </ac:spMkLst>
        </pc:spChg>
        <pc:spChg chg="add mod">
          <ac:chgData name="润聪 陈" userId="86eb2256821ebded" providerId="LiveId" clId="{C5476BC5-F08B-42AF-B802-F23E3C74E482}" dt="2022-02-08T19:41:54.001" v="1869"/>
          <ac:spMkLst>
            <pc:docMk/>
            <pc:sldMk cId="4115056173" sldId="294"/>
            <ac:spMk id="10" creationId="{4923C4E5-6C81-4D7D-B534-0F96C338F8B2}"/>
          </ac:spMkLst>
        </pc:spChg>
        <pc:spChg chg="add mod">
          <ac:chgData name="润聪 陈" userId="86eb2256821ebded" providerId="LiveId" clId="{C5476BC5-F08B-42AF-B802-F23E3C74E482}" dt="2022-02-08T19:41:54.001" v="1869"/>
          <ac:spMkLst>
            <pc:docMk/>
            <pc:sldMk cId="4115056173" sldId="294"/>
            <ac:spMk id="11" creationId="{EB935CBC-A386-44BA-B7AD-AE0B0FD20233}"/>
          </ac:spMkLst>
        </pc:spChg>
        <pc:spChg chg="add mod">
          <ac:chgData name="润聪 陈" userId="86eb2256821ebded" providerId="LiveId" clId="{C5476BC5-F08B-42AF-B802-F23E3C74E482}" dt="2022-02-08T19:41:54.001" v="1869"/>
          <ac:spMkLst>
            <pc:docMk/>
            <pc:sldMk cId="4115056173" sldId="294"/>
            <ac:spMk id="12" creationId="{8D0F3134-72A8-42FC-BB3B-CBEA29BABDF1}"/>
          </ac:spMkLst>
        </pc:spChg>
        <pc:spChg chg="add mod">
          <ac:chgData name="润聪 陈" userId="86eb2256821ebded" providerId="LiveId" clId="{C5476BC5-F08B-42AF-B802-F23E3C74E482}" dt="2022-02-08T19:41:54.001" v="1869"/>
          <ac:spMkLst>
            <pc:docMk/>
            <pc:sldMk cId="4115056173" sldId="294"/>
            <ac:spMk id="13" creationId="{43BC9DAE-F599-4231-856C-C2C90D05A38A}"/>
          </ac:spMkLst>
        </pc:spChg>
        <pc:spChg chg="del mod">
          <ac:chgData name="润聪 陈" userId="86eb2256821ebded" providerId="LiveId" clId="{C5476BC5-F08B-42AF-B802-F23E3C74E482}" dt="2022-02-08T19:41:53.786" v="1868" actId="478"/>
          <ac:spMkLst>
            <pc:docMk/>
            <pc:sldMk cId="4115056173" sldId="294"/>
            <ac:spMk id="16" creationId="{874130DB-295B-684D-8982-22B779BCEB9F}"/>
          </ac:spMkLst>
        </pc:spChg>
        <pc:picChg chg="add mod">
          <ac:chgData name="润聪 陈" userId="86eb2256821ebded" providerId="LiveId" clId="{C5476BC5-F08B-42AF-B802-F23E3C74E482}" dt="2022-02-07T19:27:30.423" v="1163" actId="1076"/>
          <ac:picMkLst>
            <pc:docMk/>
            <pc:sldMk cId="4115056173" sldId="294"/>
            <ac:picMk id="8" creationId="{28635DF7-96FB-4391-B30D-58C7A1CC6192}"/>
          </ac:picMkLst>
        </pc:picChg>
      </pc:sldChg>
      <pc:sldChg chg="addSp delSp modSp add mod">
        <pc:chgData name="润聪 陈" userId="86eb2256821ebded" providerId="LiveId" clId="{C5476BC5-F08B-42AF-B802-F23E3C74E482}" dt="2022-02-09T09:59:18.120" v="2028" actId="20577"/>
        <pc:sldMkLst>
          <pc:docMk/>
          <pc:sldMk cId="3777509003" sldId="295"/>
        </pc:sldMkLst>
        <pc:spChg chg="mod">
          <ac:chgData name="润聪 陈" userId="86eb2256821ebded" providerId="LiveId" clId="{C5476BC5-F08B-42AF-B802-F23E3C74E482}" dt="2022-02-09T09:59:18.120" v="2028" actId="20577"/>
          <ac:spMkLst>
            <pc:docMk/>
            <pc:sldMk cId="3777509003" sldId="295"/>
            <ac:spMk id="6" creationId="{9F2510B5-FD7F-47F4-9A5C-6767A2602A05}"/>
          </ac:spMkLst>
        </pc:spChg>
        <pc:spChg chg="mod">
          <ac:chgData name="润聪 陈" userId="86eb2256821ebded" providerId="LiveId" clId="{C5476BC5-F08B-42AF-B802-F23E3C74E482}" dt="2022-02-07T19:45:04.568" v="1450" actId="1076"/>
          <ac:spMkLst>
            <pc:docMk/>
            <pc:sldMk cId="3777509003" sldId="295"/>
            <ac:spMk id="8" creationId="{AF5C9829-A730-4BD9-B8E4-3D5E98A9421C}"/>
          </ac:spMkLst>
        </pc:spChg>
        <pc:spChg chg="add mod">
          <ac:chgData name="润聪 陈" userId="86eb2256821ebded" providerId="LiveId" clId="{C5476BC5-F08B-42AF-B802-F23E3C74E482}" dt="2022-02-08T19:43:18.141" v="1883"/>
          <ac:spMkLst>
            <pc:docMk/>
            <pc:sldMk cId="3777509003" sldId="295"/>
            <ac:spMk id="10" creationId="{0934A269-49B3-4565-A2ED-84158031B15F}"/>
          </ac:spMkLst>
        </pc:spChg>
        <pc:spChg chg="add mod">
          <ac:chgData name="润聪 陈" userId="86eb2256821ebded" providerId="LiveId" clId="{C5476BC5-F08B-42AF-B802-F23E3C74E482}" dt="2022-02-08T19:43:18.141" v="1883"/>
          <ac:spMkLst>
            <pc:docMk/>
            <pc:sldMk cId="3777509003" sldId="295"/>
            <ac:spMk id="11" creationId="{750AB17D-2688-45FE-A1EA-443F984031C0}"/>
          </ac:spMkLst>
        </pc:spChg>
        <pc:spChg chg="add mod">
          <ac:chgData name="润聪 陈" userId="86eb2256821ebded" providerId="LiveId" clId="{C5476BC5-F08B-42AF-B802-F23E3C74E482}" dt="2022-02-08T19:43:33.027" v="1886" actId="108"/>
          <ac:spMkLst>
            <pc:docMk/>
            <pc:sldMk cId="3777509003" sldId="295"/>
            <ac:spMk id="12" creationId="{F29B0DD8-9301-4904-AD27-99193636467E}"/>
          </ac:spMkLst>
        </pc:spChg>
        <pc:spChg chg="add mod">
          <ac:chgData name="润聪 陈" userId="86eb2256821ebded" providerId="LiveId" clId="{C5476BC5-F08B-42AF-B802-F23E3C74E482}" dt="2022-02-08T19:43:24.394" v="1884" actId="108"/>
          <ac:spMkLst>
            <pc:docMk/>
            <pc:sldMk cId="3777509003" sldId="295"/>
            <ac:spMk id="13" creationId="{2EE9E1C9-C756-4580-824E-B9E1DAA9F019}"/>
          </ac:spMkLst>
        </pc:spChg>
        <pc:spChg chg="del mod">
          <ac:chgData name="润聪 陈" userId="86eb2256821ebded" providerId="LiveId" clId="{C5476BC5-F08B-42AF-B802-F23E3C74E482}" dt="2022-02-08T19:43:17.183" v="1882" actId="478"/>
          <ac:spMkLst>
            <pc:docMk/>
            <pc:sldMk cId="3777509003" sldId="295"/>
            <ac:spMk id="16" creationId="{874130DB-295B-684D-8982-22B779BCEB9F}"/>
          </ac:spMkLst>
        </pc:spChg>
        <pc:picChg chg="del">
          <ac:chgData name="润聪 陈" userId="86eb2256821ebded" providerId="LiveId" clId="{C5476BC5-F08B-42AF-B802-F23E3C74E482}" dt="2022-02-07T19:44:42.207" v="1444" actId="478"/>
          <ac:picMkLst>
            <pc:docMk/>
            <pc:sldMk cId="3777509003" sldId="295"/>
            <ac:picMk id="7" creationId="{3CB3D562-9099-4C94-9CD3-EB6AF349B97B}"/>
          </ac:picMkLst>
        </pc:picChg>
        <pc:picChg chg="add mod">
          <ac:chgData name="润聪 陈" userId="86eb2256821ebded" providerId="LiveId" clId="{C5476BC5-F08B-42AF-B802-F23E3C74E482}" dt="2022-02-07T19:45:06.767" v="1451" actId="1076"/>
          <ac:picMkLst>
            <pc:docMk/>
            <pc:sldMk cId="3777509003" sldId="295"/>
            <ac:picMk id="9" creationId="{94F5B369-5DD8-4062-9B62-E293E53F0023}"/>
          </ac:picMkLst>
        </pc:picChg>
      </pc:sldChg>
      <pc:sldChg chg="addSp delSp modSp add mod">
        <pc:chgData name="润聪 陈" userId="86eb2256821ebded" providerId="LiveId" clId="{C5476BC5-F08B-42AF-B802-F23E3C74E482}" dt="2022-02-09T09:51:27.596" v="1973" actId="1076"/>
        <pc:sldMkLst>
          <pc:docMk/>
          <pc:sldMk cId="2699102733" sldId="299"/>
        </pc:sldMkLst>
        <pc:spChg chg="del">
          <ac:chgData name="润聪 陈" userId="86eb2256821ebded" providerId="LiveId" clId="{C5476BC5-F08B-42AF-B802-F23E3C74E482}" dt="2022-02-08T19:28:30.337" v="1684" actId="478"/>
          <ac:spMkLst>
            <pc:docMk/>
            <pc:sldMk cId="2699102733" sldId="299"/>
            <ac:spMk id="7" creationId="{FE5CDD25-A417-4AF2-9340-4E9586B59B20}"/>
          </ac:spMkLst>
        </pc:spChg>
        <pc:spChg chg="add mod">
          <ac:chgData name="润聪 陈" userId="86eb2256821ebded" providerId="LiveId" clId="{C5476BC5-F08B-42AF-B802-F23E3C74E482}" dt="2022-02-08T19:30:03.844" v="1713" actId="20577"/>
          <ac:spMkLst>
            <pc:docMk/>
            <pc:sldMk cId="2699102733" sldId="299"/>
            <ac:spMk id="11" creationId="{FBF39B09-BCBB-424F-B8F1-7ED147A3C5F3}"/>
          </ac:spMkLst>
        </pc:spChg>
        <pc:spChg chg="add mod">
          <ac:chgData name="润聪 陈" userId="86eb2256821ebded" providerId="LiveId" clId="{C5476BC5-F08B-42AF-B802-F23E3C74E482}" dt="2022-02-08T19:30:07.807" v="1717" actId="20577"/>
          <ac:spMkLst>
            <pc:docMk/>
            <pc:sldMk cId="2699102733" sldId="299"/>
            <ac:spMk id="12" creationId="{47928FA2-134B-41FA-8F67-FE23BA4C349D}"/>
          </ac:spMkLst>
        </pc:spChg>
        <pc:spChg chg="add mod">
          <ac:chgData name="润聪 陈" userId="86eb2256821ebded" providerId="LiveId" clId="{C5476BC5-F08B-42AF-B802-F23E3C74E482}" dt="2022-02-08T19:29:55.958" v="1705" actId="20577"/>
          <ac:spMkLst>
            <pc:docMk/>
            <pc:sldMk cId="2699102733" sldId="299"/>
            <ac:spMk id="14" creationId="{E3F35EBA-4E12-468C-9F97-B985CADADA8C}"/>
          </ac:spMkLst>
        </pc:spChg>
        <pc:spChg chg="add mod">
          <ac:chgData name="润聪 陈" userId="86eb2256821ebded" providerId="LiveId" clId="{C5476BC5-F08B-42AF-B802-F23E3C74E482}" dt="2022-02-08T19:30:00.297" v="1709" actId="20577"/>
          <ac:spMkLst>
            <pc:docMk/>
            <pc:sldMk cId="2699102733" sldId="299"/>
            <ac:spMk id="15" creationId="{1BD83D2F-F174-494C-99B3-D21A0544E510}"/>
          </ac:spMkLst>
        </pc:spChg>
        <pc:spChg chg="del">
          <ac:chgData name="润聪 陈" userId="86eb2256821ebded" providerId="LiveId" clId="{C5476BC5-F08B-42AF-B802-F23E3C74E482}" dt="2022-02-08T19:43:02.627" v="1880" actId="478"/>
          <ac:spMkLst>
            <pc:docMk/>
            <pc:sldMk cId="2699102733" sldId="299"/>
            <ac:spMk id="16" creationId="{874130DB-295B-684D-8982-22B779BCEB9F}"/>
          </ac:spMkLst>
        </pc:spChg>
        <pc:spChg chg="add mod">
          <ac:chgData name="润聪 陈" userId="86eb2256821ebded" providerId="LiveId" clId="{C5476BC5-F08B-42AF-B802-F23E3C74E482}" dt="2022-02-08T19:43:03.015" v="1881"/>
          <ac:spMkLst>
            <pc:docMk/>
            <pc:sldMk cId="2699102733" sldId="299"/>
            <ac:spMk id="27" creationId="{4E652B3E-1579-41A6-B72B-520BFBB3E09C}"/>
          </ac:spMkLst>
        </pc:spChg>
        <pc:spChg chg="add mod">
          <ac:chgData name="润聪 陈" userId="86eb2256821ebded" providerId="LiveId" clId="{C5476BC5-F08B-42AF-B802-F23E3C74E482}" dt="2022-02-08T19:43:03.015" v="1881"/>
          <ac:spMkLst>
            <pc:docMk/>
            <pc:sldMk cId="2699102733" sldId="299"/>
            <ac:spMk id="30" creationId="{5BF037FF-7091-4B10-8F1B-587B6FB5E4BA}"/>
          </ac:spMkLst>
        </pc:spChg>
        <pc:spChg chg="add mod">
          <ac:chgData name="润聪 陈" userId="86eb2256821ebded" providerId="LiveId" clId="{C5476BC5-F08B-42AF-B802-F23E3C74E482}" dt="2022-02-08T19:43:03.015" v="1881"/>
          <ac:spMkLst>
            <pc:docMk/>
            <pc:sldMk cId="2699102733" sldId="299"/>
            <ac:spMk id="31" creationId="{5E44ABFE-D355-46D4-96CA-422AE01DD163}"/>
          </ac:spMkLst>
        </pc:spChg>
        <pc:spChg chg="add mod">
          <ac:chgData name="润聪 陈" userId="86eb2256821ebded" providerId="LiveId" clId="{C5476BC5-F08B-42AF-B802-F23E3C74E482}" dt="2022-02-08T19:43:03.015" v="1881"/>
          <ac:spMkLst>
            <pc:docMk/>
            <pc:sldMk cId="2699102733" sldId="299"/>
            <ac:spMk id="32" creationId="{B0C0260A-0FFE-458D-80FA-C422E49FCE06}"/>
          </ac:spMkLst>
        </pc:spChg>
        <pc:picChg chg="add del mod">
          <ac:chgData name="润聪 陈" userId="86eb2256821ebded" providerId="LiveId" clId="{C5476BC5-F08B-42AF-B802-F23E3C74E482}" dt="2022-02-08T19:34:49.543" v="1745" actId="478"/>
          <ac:picMkLst>
            <pc:docMk/>
            <pc:sldMk cId="2699102733" sldId="299"/>
            <ac:picMk id="4" creationId="{24561DB0-83DA-490F-B888-4EB2E6CDC85F}"/>
          </ac:picMkLst>
        </pc:picChg>
        <pc:picChg chg="add mod">
          <ac:chgData name="润聪 陈" userId="86eb2256821ebded" providerId="LiveId" clId="{C5476BC5-F08B-42AF-B802-F23E3C74E482}" dt="2022-02-09T09:49:55.651" v="1963" actId="1076"/>
          <ac:picMkLst>
            <pc:docMk/>
            <pc:sldMk cId="2699102733" sldId="299"/>
            <ac:picMk id="4" creationId="{A49B7FB2-F6BB-44D7-943A-54D05E63E3BF}"/>
          </ac:picMkLst>
        </pc:picChg>
        <pc:picChg chg="add mod">
          <ac:chgData name="润聪 陈" userId="86eb2256821ebded" providerId="LiveId" clId="{C5476BC5-F08B-42AF-B802-F23E3C74E482}" dt="2022-02-09T09:51:27.596" v="1973" actId="1076"/>
          <ac:picMkLst>
            <pc:docMk/>
            <pc:sldMk cId="2699102733" sldId="299"/>
            <ac:picMk id="6" creationId="{BB841645-6EF6-4C49-BF06-7A3E65B1A15B}"/>
          </ac:picMkLst>
        </pc:picChg>
        <pc:picChg chg="del">
          <ac:chgData name="润聪 陈" userId="86eb2256821ebded" providerId="LiveId" clId="{C5476BC5-F08B-42AF-B802-F23E3C74E482}" dt="2022-02-08T19:28:28.740" v="1683" actId="478"/>
          <ac:picMkLst>
            <pc:docMk/>
            <pc:sldMk cId="2699102733" sldId="299"/>
            <ac:picMk id="6" creationId="{E3034797-51C6-4212-87B0-88477950A00F}"/>
          </ac:picMkLst>
        </pc:picChg>
        <pc:picChg chg="add mod">
          <ac:chgData name="润聪 陈" userId="86eb2256821ebded" providerId="LiveId" clId="{C5476BC5-F08B-42AF-B802-F23E3C74E482}" dt="2022-02-08T19:32:24.721" v="1733" actId="1076"/>
          <ac:picMkLst>
            <pc:docMk/>
            <pc:sldMk cId="2699102733" sldId="299"/>
            <ac:picMk id="8" creationId="{AC246E45-2FEF-412D-B468-901CC3F197F0}"/>
          </ac:picMkLst>
        </pc:picChg>
        <pc:picChg chg="add del mod">
          <ac:chgData name="润聪 陈" userId="86eb2256821ebded" providerId="LiveId" clId="{C5476BC5-F08B-42AF-B802-F23E3C74E482}" dt="2022-02-08T19:35:14.323" v="1755" actId="478"/>
          <ac:picMkLst>
            <pc:docMk/>
            <pc:sldMk cId="2699102733" sldId="299"/>
            <ac:picMk id="17" creationId="{EBDBDF65-6A8C-4C36-85DB-75DFB71319FE}"/>
          </ac:picMkLst>
        </pc:picChg>
        <pc:picChg chg="add mod">
          <ac:chgData name="润聪 陈" userId="86eb2256821ebded" providerId="LiveId" clId="{C5476BC5-F08B-42AF-B802-F23E3C74E482}" dt="2022-02-08T19:33:03.760" v="1740" actId="1076"/>
          <ac:picMkLst>
            <pc:docMk/>
            <pc:sldMk cId="2699102733" sldId="299"/>
            <ac:picMk id="18" creationId="{FB7519B8-FCC9-4483-8F6F-436460675BFB}"/>
          </ac:picMkLst>
        </pc:picChg>
        <pc:picChg chg="add del mod">
          <ac:chgData name="润聪 陈" userId="86eb2256821ebded" providerId="LiveId" clId="{C5476BC5-F08B-42AF-B802-F23E3C74E482}" dt="2022-02-08T19:35:00.586" v="1750" actId="478"/>
          <ac:picMkLst>
            <pc:docMk/>
            <pc:sldMk cId="2699102733" sldId="299"/>
            <ac:picMk id="20" creationId="{8FD3BA57-5BD6-4617-8E86-7C72302EA761}"/>
          </ac:picMkLst>
        </pc:picChg>
        <pc:picChg chg="add del mod">
          <ac:chgData name="润聪 陈" userId="86eb2256821ebded" providerId="LiveId" clId="{C5476BC5-F08B-42AF-B802-F23E3C74E482}" dt="2022-02-09T09:49:48.345" v="1956" actId="478"/>
          <ac:picMkLst>
            <pc:docMk/>
            <pc:sldMk cId="2699102733" sldId="299"/>
            <ac:picMk id="22" creationId="{7A1C8BB2-80F4-4D4A-A587-C981137CF29E}"/>
          </ac:picMkLst>
        </pc:picChg>
        <pc:picChg chg="add del mod">
          <ac:chgData name="润聪 陈" userId="86eb2256821ebded" providerId="LiveId" clId="{C5476BC5-F08B-42AF-B802-F23E3C74E482}" dt="2022-02-09T09:51:14.896" v="1964" actId="478"/>
          <ac:picMkLst>
            <pc:docMk/>
            <pc:sldMk cId="2699102733" sldId="299"/>
            <ac:picMk id="24" creationId="{A3DEB9FE-3692-45B1-9281-DC3251599165}"/>
          </ac:picMkLst>
        </pc:picChg>
        <pc:cxnChg chg="add mod">
          <ac:chgData name="润聪 陈" userId="86eb2256821ebded" providerId="LiveId" clId="{C5476BC5-F08B-42AF-B802-F23E3C74E482}" dt="2022-02-08T19:29:45.348" v="1690"/>
          <ac:cxnSpMkLst>
            <pc:docMk/>
            <pc:sldMk cId="2699102733" sldId="299"/>
            <ac:cxnSpMk id="9" creationId="{583F4F5A-A9C6-4A5A-8CE4-C989AE4E6E9F}"/>
          </ac:cxnSpMkLst>
        </pc:cxnChg>
        <pc:cxnChg chg="add mod">
          <ac:chgData name="润聪 陈" userId="86eb2256821ebded" providerId="LiveId" clId="{C5476BC5-F08B-42AF-B802-F23E3C74E482}" dt="2022-02-08T19:29:45.348" v="1690"/>
          <ac:cxnSpMkLst>
            <pc:docMk/>
            <pc:sldMk cId="2699102733" sldId="299"/>
            <ac:cxnSpMk id="10" creationId="{C66C5621-949F-4741-A5DD-DC518362FF88}"/>
          </ac:cxnSpMkLst>
        </pc:cxnChg>
        <pc:cxnChg chg="add mod">
          <ac:chgData name="润聪 陈" userId="86eb2256821ebded" providerId="LiveId" clId="{C5476BC5-F08B-42AF-B802-F23E3C74E482}" dt="2022-02-08T19:29:45.348" v="1690"/>
          <ac:cxnSpMkLst>
            <pc:docMk/>
            <pc:sldMk cId="2699102733" sldId="299"/>
            <ac:cxnSpMk id="13" creationId="{94E97E3B-9AEB-4DA1-BED8-3ABC631CB35E}"/>
          </ac:cxnSpMkLst>
        </pc:cxnChg>
      </pc:sldChg>
      <pc:sldChg chg="modSp mod">
        <pc:chgData name="润聪 陈" userId="86eb2256821ebded" providerId="LiveId" clId="{C5476BC5-F08B-42AF-B802-F23E3C74E482}" dt="2022-02-08T21:49:55.019" v="1954" actId="20577"/>
        <pc:sldMkLst>
          <pc:docMk/>
          <pc:sldMk cId="2265673219" sldId="302"/>
        </pc:sldMkLst>
        <pc:spChg chg="mod">
          <ac:chgData name="润聪 陈" userId="86eb2256821ebded" providerId="LiveId" clId="{C5476BC5-F08B-42AF-B802-F23E3C74E482}" dt="2022-02-08T21:49:55.019" v="1954" actId="20577"/>
          <ac:spMkLst>
            <pc:docMk/>
            <pc:sldMk cId="2265673219" sldId="302"/>
            <ac:spMk id="3" creationId="{ABB93ED1-C872-4AE3-9CB4-7EF7DBD8D229}"/>
          </ac:spMkLst>
        </pc:spChg>
      </pc:sldChg>
    </pc:docChg>
  </pc:docChgLst>
  <pc:docChgLst>
    <pc:chgData name="Lisa Weinmann" userId="88b9c88f3b3af968" providerId="Windows Live" clId="Web-{12934E87-3A0D-456D-AAFB-09B68C811F8F}"/>
    <pc:docChg chg="modSld">
      <pc:chgData name="Lisa Weinmann" userId="88b9c88f3b3af968" providerId="Windows Live" clId="Web-{12934E87-3A0D-456D-AAFB-09B68C811F8F}" dt="2022-02-08T11:24:25.888" v="1" actId="20577"/>
      <pc:docMkLst>
        <pc:docMk/>
      </pc:docMkLst>
      <pc:sldChg chg="modSp">
        <pc:chgData name="Lisa Weinmann" userId="88b9c88f3b3af968" providerId="Windows Live" clId="Web-{12934E87-3A0D-456D-AAFB-09B68C811F8F}" dt="2022-02-08T10:18:04.121" v="0" actId="20577"/>
        <pc:sldMkLst>
          <pc:docMk/>
          <pc:sldMk cId="119951720" sldId="277"/>
        </pc:sldMkLst>
        <pc:spChg chg="mod">
          <ac:chgData name="Lisa Weinmann" userId="88b9c88f3b3af968" providerId="Windows Live" clId="Web-{12934E87-3A0D-456D-AAFB-09B68C811F8F}" dt="2022-02-08T10:18:04.121" v="0" actId="20577"/>
          <ac:spMkLst>
            <pc:docMk/>
            <pc:sldMk cId="119951720" sldId="277"/>
            <ac:spMk id="7" creationId="{B3B6F636-DF0C-469E-97F0-2CC9DF853716}"/>
          </ac:spMkLst>
        </pc:spChg>
      </pc:sldChg>
      <pc:sldChg chg="modSp">
        <pc:chgData name="Lisa Weinmann" userId="88b9c88f3b3af968" providerId="Windows Live" clId="Web-{12934E87-3A0D-456D-AAFB-09B68C811F8F}" dt="2022-02-08T11:24:25.888" v="1" actId="20577"/>
        <pc:sldMkLst>
          <pc:docMk/>
          <pc:sldMk cId="3587560982" sldId="297"/>
        </pc:sldMkLst>
        <pc:spChg chg="mod">
          <ac:chgData name="Lisa Weinmann" userId="88b9c88f3b3af968" providerId="Windows Live" clId="Web-{12934E87-3A0D-456D-AAFB-09B68C811F8F}" dt="2022-02-08T11:24:25.888" v="1" actId="20577"/>
          <ac:spMkLst>
            <pc:docMk/>
            <pc:sldMk cId="3587560982" sldId="297"/>
            <ac:spMk id="15" creationId="{F1168A6D-CD82-2E4D-AF88-6631BE195FF3}"/>
          </ac:spMkLst>
        </pc:spChg>
      </pc:sldChg>
    </pc:docChg>
  </pc:docChgLst>
  <pc:docChgLst>
    <pc:chgData name="Lisa Weinmann" userId="88b9c88f3b3af968" providerId="Windows Live" clId="Web-{A038E605-7AC4-4FBD-907E-1D78FD67CB44}"/>
    <pc:docChg chg="modSld">
      <pc:chgData name="Lisa Weinmann" userId="88b9c88f3b3af968" providerId="Windows Live" clId="Web-{A038E605-7AC4-4FBD-907E-1D78FD67CB44}" dt="2022-02-09T07:26:56.392" v="38" actId="20577"/>
      <pc:docMkLst>
        <pc:docMk/>
      </pc:docMkLst>
      <pc:sldChg chg="modSp">
        <pc:chgData name="Lisa Weinmann" userId="88b9c88f3b3af968" providerId="Windows Live" clId="Web-{A038E605-7AC4-4FBD-907E-1D78FD67CB44}" dt="2022-02-09T07:26:45.830" v="10" actId="20577"/>
        <pc:sldMkLst>
          <pc:docMk/>
          <pc:sldMk cId="4014545252" sldId="257"/>
        </pc:sldMkLst>
        <pc:spChg chg="mod">
          <ac:chgData name="Lisa Weinmann" userId="88b9c88f3b3af968" providerId="Windows Live" clId="Web-{A038E605-7AC4-4FBD-907E-1D78FD67CB44}" dt="2022-02-09T07:26:45.830" v="10" actId="20577"/>
          <ac:spMkLst>
            <pc:docMk/>
            <pc:sldMk cId="4014545252" sldId="257"/>
            <ac:spMk id="7" creationId="{DA57D212-85D0-5649-94B3-DE02B91031A1}"/>
          </ac:spMkLst>
        </pc:spChg>
      </pc:sldChg>
      <pc:sldChg chg="modSp">
        <pc:chgData name="Lisa Weinmann" userId="88b9c88f3b3af968" providerId="Windows Live" clId="Web-{A038E605-7AC4-4FBD-907E-1D78FD67CB44}" dt="2022-02-09T07:26:56.392" v="38" actId="20577"/>
        <pc:sldMkLst>
          <pc:docMk/>
          <pc:sldMk cId="2265673219" sldId="302"/>
        </pc:sldMkLst>
        <pc:spChg chg="mod">
          <ac:chgData name="Lisa Weinmann" userId="88b9c88f3b3af968" providerId="Windows Live" clId="Web-{A038E605-7AC4-4FBD-907E-1D78FD67CB44}" dt="2022-02-09T07:26:56.392" v="38" actId="20577"/>
          <ac:spMkLst>
            <pc:docMk/>
            <pc:sldMk cId="2265673219" sldId="302"/>
            <ac:spMk id="16" creationId="{874130DB-295B-684D-8982-22B779BCEB9F}"/>
          </ac:spMkLst>
        </pc:spChg>
      </pc:sldChg>
    </pc:docChg>
  </pc:docChgLst>
  <pc:docChgLst>
    <pc:chgData name="Lisa Weinmann" userId="88b9c88f3b3af968" providerId="LiveId" clId="{EC5172B4-47E0-46A5-9A41-AA71594E1C8F}"/>
    <pc:docChg chg="undo custSel addSld modSld sldOrd">
      <pc:chgData name="Lisa Weinmann" userId="88b9c88f3b3af968" providerId="LiveId" clId="{EC5172B4-47E0-46A5-9A41-AA71594E1C8F}" dt="2022-02-09T11:31:39.302" v="540" actId="1076"/>
      <pc:docMkLst>
        <pc:docMk/>
      </pc:docMkLst>
      <pc:sldChg chg="ord">
        <pc:chgData name="Lisa Weinmann" userId="88b9c88f3b3af968" providerId="LiveId" clId="{EC5172B4-47E0-46A5-9A41-AA71594E1C8F}" dt="2022-02-09T08:12:49.541" v="159"/>
        <pc:sldMkLst>
          <pc:docMk/>
          <pc:sldMk cId="1104087694" sldId="256"/>
        </pc:sldMkLst>
      </pc:sldChg>
      <pc:sldChg chg="modSp mod">
        <pc:chgData name="Lisa Weinmann" userId="88b9c88f3b3af968" providerId="LiveId" clId="{EC5172B4-47E0-46A5-9A41-AA71594E1C8F}" dt="2022-02-09T07:35:54.810" v="157" actId="20577"/>
        <pc:sldMkLst>
          <pc:docMk/>
          <pc:sldMk cId="2787379370" sldId="282"/>
        </pc:sldMkLst>
        <pc:spChg chg="mod">
          <ac:chgData name="Lisa Weinmann" userId="88b9c88f3b3af968" providerId="LiveId" clId="{EC5172B4-47E0-46A5-9A41-AA71594E1C8F}" dt="2022-02-09T07:35:54.810" v="157" actId="20577"/>
          <ac:spMkLst>
            <pc:docMk/>
            <pc:sldMk cId="2787379370" sldId="282"/>
            <ac:spMk id="3" creationId="{614E2DF7-A22D-4444-BF3A-9151C2BAF1B9}"/>
          </ac:spMkLst>
        </pc:spChg>
        <pc:spChg chg="mod">
          <ac:chgData name="Lisa Weinmann" userId="88b9c88f3b3af968" providerId="LiveId" clId="{EC5172B4-47E0-46A5-9A41-AA71594E1C8F}" dt="2022-02-08T21:20:44.906" v="120" actId="20577"/>
          <ac:spMkLst>
            <pc:docMk/>
            <pc:sldMk cId="2787379370" sldId="282"/>
            <ac:spMk id="7" creationId="{5D92FEF8-688C-4732-8406-EE3918C70B17}"/>
          </ac:spMkLst>
        </pc:spChg>
        <pc:spChg chg="mod">
          <ac:chgData name="Lisa Weinmann" userId="88b9c88f3b3af968" providerId="LiveId" clId="{EC5172B4-47E0-46A5-9A41-AA71594E1C8F}" dt="2022-02-08T21:07:52" v="60" actId="20577"/>
          <ac:spMkLst>
            <pc:docMk/>
            <pc:sldMk cId="2787379370" sldId="282"/>
            <ac:spMk id="14" creationId="{ACAFD454-4214-4F13-AAF5-130B1DB90C7B}"/>
          </ac:spMkLst>
        </pc:spChg>
        <pc:picChg chg="mod">
          <ac:chgData name="Lisa Weinmann" userId="88b9c88f3b3af968" providerId="LiveId" clId="{EC5172B4-47E0-46A5-9A41-AA71594E1C8F}" dt="2022-02-08T21:07:01.918" v="44" actId="1076"/>
          <ac:picMkLst>
            <pc:docMk/>
            <pc:sldMk cId="2787379370" sldId="282"/>
            <ac:picMk id="11" creationId="{CD557A2E-889B-4457-9A7F-47350C077B53}"/>
          </ac:picMkLst>
        </pc:picChg>
      </pc:sldChg>
      <pc:sldChg chg="addSp modSp mod">
        <pc:chgData name="Lisa Weinmann" userId="88b9c88f3b3af968" providerId="LiveId" clId="{EC5172B4-47E0-46A5-9A41-AA71594E1C8F}" dt="2022-02-09T09:42:50.701" v="346" actId="1076"/>
        <pc:sldMkLst>
          <pc:docMk/>
          <pc:sldMk cId="3870992659" sldId="284"/>
        </pc:sldMkLst>
        <pc:spChg chg="add mod">
          <ac:chgData name="Lisa Weinmann" userId="88b9c88f3b3af968" providerId="LiveId" clId="{EC5172B4-47E0-46A5-9A41-AA71594E1C8F}" dt="2022-02-09T09:42:27.716" v="340" actId="1076"/>
          <ac:spMkLst>
            <pc:docMk/>
            <pc:sldMk cId="3870992659" sldId="284"/>
            <ac:spMk id="3" creationId="{787338FD-C296-47CA-A3E6-548EBEF0E1C6}"/>
          </ac:spMkLst>
        </pc:spChg>
        <pc:spChg chg="mod">
          <ac:chgData name="Lisa Weinmann" userId="88b9c88f3b3af968" providerId="LiveId" clId="{EC5172B4-47E0-46A5-9A41-AA71594E1C8F}" dt="2022-02-09T09:41:59.453" v="335" actId="207"/>
          <ac:spMkLst>
            <pc:docMk/>
            <pc:sldMk cId="3870992659" sldId="284"/>
            <ac:spMk id="10" creationId="{7D71ECA6-FF24-429E-936A-2506E771A064}"/>
          </ac:spMkLst>
        </pc:spChg>
        <pc:spChg chg="mod">
          <ac:chgData name="Lisa Weinmann" userId="88b9c88f3b3af968" providerId="LiveId" clId="{EC5172B4-47E0-46A5-9A41-AA71594E1C8F}" dt="2022-02-09T08:26:44.513" v="164" actId="1076"/>
          <ac:spMkLst>
            <pc:docMk/>
            <pc:sldMk cId="3870992659" sldId="284"/>
            <ac:spMk id="11" creationId="{78AD5E34-E27C-4318-9A14-ECE395DD6036}"/>
          </ac:spMkLst>
        </pc:spChg>
        <pc:spChg chg="add mod">
          <ac:chgData name="Lisa Weinmann" userId="88b9c88f3b3af968" providerId="LiveId" clId="{EC5172B4-47E0-46A5-9A41-AA71594E1C8F}" dt="2022-02-09T08:27:32.141" v="214" actId="1036"/>
          <ac:spMkLst>
            <pc:docMk/>
            <pc:sldMk cId="3870992659" sldId="284"/>
            <ac:spMk id="13" creationId="{8C34CEBE-9483-4169-90B8-B3129732C025}"/>
          </ac:spMkLst>
        </pc:spChg>
        <pc:spChg chg="add mod">
          <ac:chgData name="Lisa Weinmann" userId="88b9c88f3b3af968" providerId="LiveId" clId="{EC5172B4-47E0-46A5-9A41-AA71594E1C8F}" dt="2022-02-09T08:28:16.561" v="275" actId="1076"/>
          <ac:spMkLst>
            <pc:docMk/>
            <pc:sldMk cId="3870992659" sldId="284"/>
            <ac:spMk id="14" creationId="{BBD0B551-341D-451F-A795-1A1622B92891}"/>
          </ac:spMkLst>
        </pc:spChg>
        <pc:spChg chg="add mod">
          <ac:chgData name="Lisa Weinmann" userId="88b9c88f3b3af968" providerId="LiveId" clId="{EC5172B4-47E0-46A5-9A41-AA71594E1C8F}" dt="2022-02-09T08:28:27.873" v="279" actId="1076"/>
          <ac:spMkLst>
            <pc:docMk/>
            <pc:sldMk cId="3870992659" sldId="284"/>
            <ac:spMk id="15" creationId="{97D5E169-AA09-4D2C-BD14-371817D92D46}"/>
          </ac:spMkLst>
        </pc:spChg>
        <pc:spChg chg="mod">
          <ac:chgData name="Lisa Weinmann" userId="88b9c88f3b3af968" providerId="LiveId" clId="{EC5172B4-47E0-46A5-9A41-AA71594E1C8F}" dt="2022-02-09T09:42:01.694" v="336" actId="207"/>
          <ac:spMkLst>
            <pc:docMk/>
            <pc:sldMk cId="3870992659" sldId="284"/>
            <ac:spMk id="17" creationId="{7AD15B87-6293-43DE-97CF-DEEF8C40240C}"/>
          </ac:spMkLst>
        </pc:spChg>
        <pc:spChg chg="mod">
          <ac:chgData name="Lisa Weinmann" userId="88b9c88f3b3af968" providerId="LiveId" clId="{EC5172B4-47E0-46A5-9A41-AA71594E1C8F}" dt="2022-02-09T09:42:04.342" v="337" actId="207"/>
          <ac:spMkLst>
            <pc:docMk/>
            <pc:sldMk cId="3870992659" sldId="284"/>
            <ac:spMk id="18" creationId="{898A02BD-9228-46A7-AE22-D18C10066E05}"/>
          </ac:spMkLst>
        </pc:spChg>
        <pc:spChg chg="add mod">
          <ac:chgData name="Lisa Weinmann" userId="88b9c88f3b3af968" providerId="LiveId" clId="{EC5172B4-47E0-46A5-9A41-AA71594E1C8F}" dt="2022-02-09T09:42:40.237" v="343" actId="1076"/>
          <ac:spMkLst>
            <pc:docMk/>
            <pc:sldMk cId="3870992659" sldId="284"/>
            <ac:spMk id="19" creationId="{0CD61083-AC83-46C6-86B3-C4CB7E5E4ECF}"/>
          </ac:spMkLst>
        </pc:spChg>
        <pc:spChg chg="add mod">
          <ac:chgData name="Lisa Weinmann" userId="88b9c88f3b3af968" providerId="LiveId" clId="{EC5172B4-47E0-46A5-9A41-AA71594E1C8F}" dt="2022-02-09T09:42:50.701" v="346" actId="1076"/>
          <ac:spMkLst>
            <pc:docMk/>
            <pc:sldMk cId="3870992659" sldId="284"/>
            <ac:spMk id="20" creationId="{37ADE85C-0E95-408A-8BE4-11674E9679BC}"/>
          </ac:spMkLst>
        </pc:spChg>
        <pc:picChg chg="mod">
          <ac:chgData name="Lisa Weinmann" userId="88b9c88f3b3af968" providerId="LiveId" clId="{EC5172B4-47E0-46A5-9A41-AA71594E1C8F}" dt="2022-02-09T08:26:34.978" v="161" actId="1076"/>
          <ac:picMkLst>
            <pc:docMk/>
            <pc:sldMk cId="3870992659" sldId="284"/>
            <ac:picMk id="5" creationId="{AB196478-78F4-43B1-A063-01AC91BC955A}"/>
          </ac:picMkLst>
        </pc:picChg>
        <pc:picChg chg="mod">
          <ac:chgData name="Lisa Weinmann" userId="88b9c88f3b3af968" providerId="LiveId" clId="{EC5172B4-47E0-46A5-9A41-AA71594E1C8F}" dt="2022-02-09T08:27:20.145" v="203" actId="1076"/>
          <ac:picMkLst>
            <pc:docMk/>
            <pc:sldMk cId="3870992659" sldId="284"/>
            <ac:picMk id="6" creationId="{38ACAFB4-0814-448A-B73D-2761985B3F6C}"/>
          </ac:picMkLst>
        </pc:picChg>
        <pc:picChg chg="mod">
          <ac:chgData name="Lisa Weinmann" userId="88b9c88f3b3af968" providerId="LiveId" clId="{EC5172B4-47E0-46A5-9A41-AA71594E1C8F}" dt="2022-02-09T08:28:19.636" v="277" actId="1076"/>
          <ac:picMkLst>
            <pc:docMk/>
            <pc:sldMk cId="3870992659" sldId="284"/>
            <ac:picMk id="8" creationId="{326DE17C-A51A-4E40-961A-208FE0AC39B2}"/>
          </ac:picMkLst>
        </pc:picChg>
      </pc:sldChg>
      <pc:sldChg chg="modSp mod">
        <pc:chgData name="Lisa Weinmann" userId="88b9c88f3b3af968" providerId="LiveId" clId="{EC5172B4-47E0-46A5-9A41-AA71594E1C8F}" dt="2022-02-08T21:09:09.548" v="67" actId="20577"/>
        <pc:sldMkLst>
          <pc:docMk/>
          <pc:sldMk cId="2143865402" sldId="292"/>
        </pc:sldMkLst>
        <pc:spChg chg="mod">
          <ac:chgData name="Lisa Weinmann" userId="88b9c88f3b3af968" providerId="LiveId" clId="{EC5172B4-47E0-46A5-9A41-AA71594E1C8F}" dt="2022-02-08T21:09:09.548" v="67" actId="20577"/>
          <ac:spMkLst>
            <pc:docMk/>
            <pc:sldMk cId="2143865402" sldId="292"/>
            <ac:spMk id="6" creationId="{9F2510B5-FD7F-47F4-9A5C-6767A2602A05}"/>
          </ac:spMkLst>
        </pc:spChg>
      </pc:sldChg>
      <pc:sldChg chg="modSp mod">
        <pc:chgData name="Lisa Weinmann" userId="88b9c88f3b3af968" providerId="LiveId" clId="{EC5172B4-47E0-46A5-9A41-AA71594E1C8F}" dt="2022-02-08T21:08:59.552" v="65" actId="20577"/>
        <pc:sldMkLst>
          <pc:docMk/>
          <pc:sldMk cId="4115056173" sldId="294"/>
        </pc:sldMkLst>
        <pc:spChg chg="mod">
          <ac:chgData name="Lisa Weinmann" userId="88b9c88f3b3af968" providerId="LiveId" clId="{EC5172B4-47E0-46A5-9A41-AA71594E1C8F}" dt="2022-02-08T21:08:59.552" v="65" actId="20577"/>
          <ac:spMkLst>
            <pc:docMk/>
            <pc:sldMk cId="4115056173" sldId="294"/>
            <ac:spMk id="7" creationId="{66A34317-9980-4D52-9EA3-5D4FE1570EF7}"/>
          </ac:spMkLst>
        </pc:spChg>
      </pc:sldChg>
      <pc:sldChg chg="modSp mod">
        <pc:chgData name="Lisa Weinmann" userId="88b9c88f3b3af968" providerId="LiveId" clId="{EC5172B4-47E0-46A5-9A41-AA71594E1C8F}" dt="2022-02-08T21:23:12.937" v="151" actId="20577"/>
        <pc:sldMkLst>
          <pc:docMk/>
          <pc:sldMk cId="2265673219" sldId="302"/>
        </pc:sldMkLst>
        <pc:spChg chg="mod">
          <ac:chgData name="Lisa Weinmann" userId="88b9c88f3b3af968" providerId="LiveId" clId="{EC5172B4-47E0-46A5-9A41-AA71594E1C8F}" dt="2022-02-08T21:23:12.937" v="151" actId="20577"/>
          <ac:spMkLst>
            <pc:docMk/>
            <pc:sldMk cId="2265673219" sldId="302"/>
            <ac:spMk id="3" creationId="{ABB93ED1-C872-4AE3-9CB4-7EF7DBD8D229}"/>
          </ac:spMkLst>
        </pc:spChg>
      </pc:sldChg>
      <pc:sldChg chg="addSp delSp modSp add mod">
        <pc:chgData name="Lisa Weinmann" userId="88b9c88f3b3af968" providerId="LiveId" clId="{EC5172B4-47E0-46A5-9A41-AA71594E1C8F}" dt="2022-02-09T11:31:39.302" v="540" actId="1076"/>
        <pc:sldMkLst>
          <pc:docMk/>
          <pc:sldMk cId="2140401018" sldId="303"/>
        </pc:sldMkLst>
        <pc:spChg chg="del">
          <ac:chgData name="Lisa Weinmann" userId="88b9c88f3b3af968" providerId="LiveId" clId="{EC5172B4-47E0-46A5-9A41-AA71594E1C8F}" dt="2022-02-09T11:20:06.660" v="357" actId="478"/>
          <ac:spMkLst>
            <pc:docMk/>
            <pc:sldMk cId="2140401018" sldId="303"/>
            <ac:spMk id="3" creationId="{787338FD-C296-47CA-A3E6-548EBEF0E1C6}"/>
          </ac:spMkLst>
        </pc:spChg>
        <pc:spChg chg="mod">
          <ac:chgData name="Lisa Weinmann" userId="88b9c88f3b3af968" providerId="LiveId" clId="{EC5172B4-47E0-46A5-9A41-AA71594E1C8F}" dt="2022-02-09T11:25:19.627" v="399" actId="20577"/>
          <ac:spMkLst>
            <pc:docMk/>
            <pc:sldMk cId="2140401018" sldId="303"/>
            <ac:spMk id="4" creationId="{183A46DB-EDDA-427F-B2B4-9A5BA92000DD}"/>
          </ac:spMkLst>
        </pc:spChg>
        <pc:spChg chg="add del mod">
          <ac:chgData name="Lisa Weinmann" userId="88b9c88f3b3af968" providerId="LiveId" clId="{EC5172B4-47E0-46A5-9A41-AA71594E1C8F}" dt="2022-02-09T11:26:41.153" v="416" actId="478"/>
          <ac:spMkLst>
            <pc:docMk/>
            <pc:sldMk cId="2140401018" sldId="303"/>
            <ac:spMk id="7" creationId="{DC473C08-5935-43A2-93B1-534432DE9F64}"/>
          </ac:spMkLst>
        </pc:spChg>
        <pc:spChg chg="add del mod">
          <ac:chgData name="Lisa Weinmann" userId="88b9c88f3b3af968" providerId="LiveId" clId="{EC5172B4-47E0-46A5-9A41-AA71594E1C8F}" dt="2022-02-09T11:27:44.249" v="419" actId="478"/>
          <ac:spMkLst>
            <pc:docMk/>
            <pc:sldMk cId="2140401018" sldId="303"/>
            <ac:spMk id="9" creationId="{E8A811F4-08CA-425F-8830-10CC10A7077A}"/>
          </ac:spMkLst>
        </pc:spChg>
        <pc:spChg chg="del">
          <ac:chgData name="Lisa Weinmann" userId="88b9c88f3b3af968" providerId="LiveId" clId="{EC5172B4-47E0-46A5-9A41-AA71594E1C8F}" dt="2022-02-09T11:20:08.063" v="358" actId="478"/>
          <ac:spMkLst>
            <pc:docMk/>
            <pc:sldMk cId="2140401018" sldId="303"/>
            <ac:spMk id="10" creationId="{7D71ECA6-FF24-429E-936A-2506E771A064}"/>
          </ac:spMkLst>
        </pc:spChg>
        <pc:spChg chg="del">
          <ac:chgData name="Lisa Weinmann" userId="88b9c88f3b3af968" providerId="LiveId" clId="{EC5172B4-47E0-46A5-9A41-AA71594E1C8F}" dt="2022-02-09T11:19:58.626" v="349" actId="478"/>
          <ac:spMkLst>
            <pc:docMk/>
            <pc:sldMk cId="2140401018" sldId="303"/>
            <ac:spMk id="11" creationId="{78AD5E34-E27C-4318-9A14-ECE395DD6036}"/>
          </ac:spMkLst>
        </pc:spChg>
        <pc:spChg chg="del">
          <ac:chgData name="Lisa Weinmann" userId="88b9c88f3b3af968" providerId="LiveId" clId="{EC5172B4-47E0-46A5-9A41-AA71594E1C8F}" dt="2022-02-09T11:20:00.506" v="351" actId="478"/>
          <ac:spMkLst>
            <pc:docMk/>
            <pc:sldMk cId="2140401018" sldId="303"/>
            <ac:spMk id="13" creationId="{8C34CEBE-9483-4169-90B8-B3129732C025}"/>
          </ac:spMkLst>
        </pc:spChg>
        <pc:spChg chg="del">
          <ac:chgData name="Lisa Weinmann" userId="88b9c88f3b3af968" providerId="LiveId" clId="{EC5172B4-47E0-46A5-9A41-AA71594E1C8F}" dt="2022-02-09T11:20:02.893" v="354" actId="478"/>
          <ac:spMkLst>
            <pc:docMk/>
            <pc:sldMk cId="2140401018" sldId="303"/>
            <ac:spMk id="14" creationId="{BBD0B551-341D-451F-A795-1A1622B92891}"/>
          </ac:spMkLst>
        </pc:spChg>
        <pc:spChg chg="del">
          <ac:chgData name="Lisa Weinmann" userId="88b9c88f3b3af968" providerId="LiveId" clId="{EC5172B4-47E0-46A5-9A41-AA71594E1C8F}" dt="2022-02-09T11:20:02.291" v="353" actId="478"/>
          <ac:spMkLst>
            <pc:docMk/>
            <pc:sldMk cId="2140401018" sldId="303"/>
            <ac:spMk id="15" creationId="{97D5E169-AA09-4D2C-BD14-371817D92D46}"/>
          </ac:spMkLst>
        </pc:spChg>
        <pc:spChg chg="del">
          <ac:chgData name="Lisa Weinmann" userId="88b9c88f3b3af968" providerId="LiveId" clId="{EC5172B4-47E0-46A5-9A41-AA71594E1C8F}" dt="2022-02-09T11:20:08.998" v="359" actId="478"/>
          <ac:spMkLst>
            <pc:docMk/>
            <pc:sldMk cId="2140401018" sldId="303"/>
            <ac:spMk id="17" creationId="{7AD15B87-6293-43DE-97CF-DEEF8C40240C}"/>
          </ac:spMkLst>
        </pc:spChg>
        <pc:spChg chg="del">
          <ac:chgData name="Lisa Weinmann" userId="88b9c88f3b3af968" providerId="LiveId" clId="{EC5172B4-47E0-46A5-9A41-AA71594E1C8F}" dt="2022-02-09T11:20:09.744" v="360" actId="478"/>
          <ac:spMkLst>
            <pc:docMk/>
            <pc:sldMk cId="2140401018" sldId="303"/>
            <ac:spMk id="18" creationId="{898A02BD-9228-46A7-AE22-D18C10066E05}"/>
          </ac:spMkLst>
        </pc:spChg>
        <pc:spChg chg="del">
          <ac:chgData name="Lisa Weinmann" userId="88b9c88f3b3af968" providerId="LiveId" clId="{EC5172B4-47E0-46A5-9A41-AA71594E1C8F}" dt="2022-02-09T11:20:05.411" v="356" actId="478"/>
          <ac:spMkLst>
            <pc:docMk/>
            <pc:sldMk cId="2140401018" sldId="303"/>
            <ac:spMk id="19" creationId="{0CD61083-AC83-46C6-86B3-C4CB7E5E4ECF}"/>
          </ac:spMkLst>
        </pc:spChg>
        <pc:spChg chg="del">
          <ac:chgData name="Lisa Weinmann" userId="88b9c88f3b3af968" providerId="LiveId" clId="{EC5172B4-47E0-46A5-9A41-AA71594E1C8F}" dt="2022-02-09T11:20:04.195" v="355" actId="478"/>
          <ac:spMkLst>
            <pc:docMk/>
            <pc:sldMk cId="2140401018" sldId="303"/>
            <ac:spMk id="20" creationId="{37ADE85C-0E95-408A-8BE4-11674E9679BC}"/>
          </ac:spMkLst>
        </pc:spChg>
        <pc:spChg chg="add del mod">
          <ac:chgData name="Lisa Weinmann" userId="88b9c88f3b3af968" providerId="LiveId" clId="{EC5172B4-47E0-46A5-9A41-AA71594E1C8F}" dt="2022-02-09T11:25:52.808" v="403" actId="478"/>
          <ac:spMkLst>
            <pc:docMk/>
            <pc:sldMk cId="2140401018" sldId="303"/>
            <ac:spMk id="21" creationId="{A551B2B5-F2D3-4856-82D1-57757D9E99C2}"/>
          </ac:spMkLst>
        </pc:spChg>
        <pc:spChg chg="add mod">
          <ac:chgData name="Lisa Weinmann" userId="88b9c88f3b3af968" providerId="LiveId" clId="{EC5172B4-47E0-46A5-9A41-AA71594E1C8F}" dt="2022-02-09T11:29:07.219" v="477" actId="113"/>
          <ac:spMkLst>
            <pc:docMk/>
            <pc:sldMk cId="2140401018" sldId="303"/>
            <ac:spMk id="22" creationId="{FFA8ADC0-13BE-4EF2-9298-00330BE91C22}"/>
          </ac:spMkLst>
        </pc:spChg>
        <pc:spChg chg="add mod">
          <ac:chgData name="Lisa Weinmann" userId="88b9c88f3b3af968" providerId="LiveId" clId="{EC5172B4-47E0-46A5-9A41-AA71594E1C8F}" dt="2022-02-09T11:29:59.553" v="482" actId="13822"/>
          <ac:spMkLst>
            <pc:docMk/>
            <pc:sldMk cId="2140401018" sldId="303"/>
            <ac:spMk id="23" creationId="{0E4AC9B8-6277-4DAE-8B63-7B121DE3FA2F}"/>
          </ac:spMkLst>
        </pc:spChg>
        <pc:spChg chg="add mod">
          <ac:chgData name="Lisa Weinmann" userId="88b9c88f3b3af968" providerId="LiveId" clId="{EC5172B4-47E0-46A5-9A41-AA71594E1C8F}" dt="2022-02-09T11:31:37.409" v="539" actId="14100"/>
          <ac:spMkLst>
            <pc:docMk/>
            <pc:sldMk cId="2140401018" sldId="303"/>
            <ac:spMk id="24" creationId="{40737A81-63FA-4CA9-BEC4-FF18EE429A06}"/>
          </ac:spMkLst>
        </pc:spChg>
        <pc:spChg chg="add mod">
          <ac:chgData name="Lisa Weinmann" userId="88b9c88f3b3af968" providerId="LiveId" clId="{EC5172B4-47E0-46A5-9A41-AA71594E1C8F}" dt="2022-02-09T11:31:39.302" v="540" actId="1076"/>
          <ac:spMkLst>
            <pc:docMk/>
            <pc:sldMk cId="2140401018" sldId="303"/>
            <ac:spMk id="25" creationId="{1162ACF3-59A8-4BF3-9B5A-1CD79BD75485}"/>
          </ac:spMkLst>
        </pc:spChg>
        <pc:picChg chg="del">
          <ac:chgData name="Lisa Weinmann" userId="88b9c88f3b3af968" providerId="LiveId" clId="{EC5172B4-47E0-46A5-9A41-AA71594E1C8F}" dt="2022-02-09T11:19:57.765" v="348" actId="478"/>
          <ac:picMkLst>
            <pc:docMk/>
            <pc:sldMk cId="2140401018" sldId="303"/>
            <ac:picMk id="5" creationId="{AB196478-78F4-43B1-A063-01AC91BC955A}"/>
          </ac:picMkLst>
        </pc:picChg>
        <pc:picChg chg="del">
          <ac:chgData name="Lisa Weinmann" userId="88b9c88f3b3af968" providerId="LiveId" clId="{EC5172B4-47E0-46A5-9A41-AA71594E1C8F}" dt="2022-02-09T11:19:59.451" v="350" actId="478"/>
          <ac:picMkLst>
            <pc:docMk/>
            <pc:sldMk cId="2140401018" sldId="303"/>
            <ac:picMk id="6" creationId="{38ACAFB4-0814-448A-B73D-2761985B3F6C}"/>
          </ac:picMkLst>
        </pc:picChg>
        <pc:picChg chg="del">
          <ac:chgData name="Lisa Weinmann" userId="88b9c88f3b3af968" providerId="LiveId" clId="{EC5172B4-47E0-46A5-9A41-AA71594E1C8F}" dt="2022-02-09T11:20:01.273" v="352" actId="478"/>
          <ac:picMkLst>
            <pc:docMk/>
            <pc:sldMk cId="2140401018" sldId="303"/>
            <ac:picMk id="8" creationId="{326DE17C-A51A-4E40-961A-208FE0AC39B2}"/>
          </ac:picMkLst>
        </pc:picChg>
        <pc:picChg chg="add mod">
          <ac:chgData name="Lisa Weinmann" userId="88b9c88f3b3af968" providerId="LiveId" clId="{EC5172B4-47E0-46A5-9A41-AA71594E1C8F}" dt="2022-02-09T11:28:15.662" v="422" actId="14100"/>
          <ac:picMkLst>
            <pc:docMk/>
            <pc:sldMk cId="2140401018" sldId="303"/>
            <ac:picMk id="16" creationId="{AC10AAB9-3559-4F3C-B78C-BAA0917EDAA2}"/>
          </ac:picMkLst>
        </pc:picChg>
      </pc:sldChg>
    </pc:docChg>
  </pc:docChgLst>
  <pc:docChgLst>
    <pc:chgData name="Lisa Weinmann" userId="88b9c88f3b3af968" providerId="Windows Live" clId="Web-{AB906DDB-383A-439C-B54E-36FC34C61BBC}"/>
    <pc:docChg chg="modSld">
      <pc:chgData name="Lisa Weinmann" userId="88b9c88f3b3af968" providerId="Windows Live" clId="Web-{AB906DDB-383A-439C-B54E-36FC34C61BBC}" dt="2022-02-09T14:52:42.222" v="50" actId="20577"/>
      <pc:docMkLst>
        <pc:docMk/>
      </pc:docMkLst>
      <pc:sldChg chg="addSp modSp">
        <pc:chgData name="Lisa Weinmann" userId="88b9c88f3b3af968" providerId="Windows Live" clId="Web-{AB906DDB-383A-439C-B54E-36FC34C61BBC}" dt="2022-02-09T14:52:42.222" v="50" actId="20577"/>
        <pc:sldMkLst>
          <pc:docMk/>
          <pc:sldMk cId="2787379370" sldId="282"/>
        </pc:sldMkLst>
        <pc:spChg chg="mod">
          <ac:chgData name="Lisa Weinmann" userId="88b9c88f3b3af968" providerId="Windows Live" clId="Web-{AB906DDB-383A-439C-B54E-36FC34C61BBC}" dt="2022-02-09T14:52:42.222" v="50" actId="20577"/>
          <ac:spMkLst>
            <pc:docMk/>
            <pc:sldMk cId="2787379370" sldId="282"/>
            <ac:spMk id="3" creationId="{614E2DF7-A22D-4444-BF3A-9151C2BAF1B9}"/>
          </ac:spMkLst>
        </pc:spChg>
        <pc:picChg chg="mod">
          <ac:chgData name="Lisa Weinmann" userId="88b9c88f3b3af968" providerId="Windows Live" clId="Web-{AB906DDB-383A-439C-B54E-36FC34C61BBC}" dt="2022-02-09T14:52:10.784" v="45" actId="1076"/>
          <ac:picMkLst>
            <pc:docMk/>
            <pc:sldMk cId="2787379370" sldId="282"/>
            <ac:picMk id="11" creationId="{CD557A2E-889B-4457-9A7F-47350C077B53}"/>
          </ac:picMkLst>
        </pc:picChg>
        <pc:picChg chg="add mod">
          <ac:chgData name="Lisa Weinmann" userId="88b9c88f3b3af968" providerId="Windows Live" clId="Web-{AB906DDB-383A-439C-B54E-36FC34C61BBC}" dt="2022-02-09T14:52:18.628" v="47" actId="1076"/>
          <ac:picMkLst>
            <pc:docMk/>
            <pc:sldMk cId="2787379370" sldId="282"/>
            <ac:picMk id="19" creationId="{768C6EC9-C930-4EBB-82AB-140C43822C18}"/>
          </ac:picMkLst>
        </pc:picChg>
      </pc:sldChg>
      <pc:sldChg chg="modSp">
        <pc:chgData name="Lisa Weinmann" userId="88b9c88f3b3af968" providerId="Windows Live" clId="Web-{AB906DDB-383A-439C-B54E-36FC34C61BBC}" dt="2022-02-09T13:22:41.012" v="17" actId="20577"/>
        <pc:sldMkLst>
          <pc:docMk/>
          <pc:sldMk cId="3870992659" sldId="284"/>
        </pc:sldMkLst>
        <pc:spChg chg="mod">
          <ac:chgData name="Lisa Weinmann" userId="88b9c88f3b3af968" providerId="Windows Live" clId="Web-{AB906DDB-383A-439C-B54E-36FC34C61BBC}" dt="2022-02-09T13:21:43.964" v="7" actId="14100"/>
          <ac:spMkLst>
            <pc:docMk/>
            <pc:sldMk cId="3870992659" sldId="284"/>
            <ac:spMk id="3" creationId="{787338FD-C296-47CA-A3E6-548EBEF0E1C6}"/>
          </ac:spMkLst>
        </pc:spChg>
        <pc:spChg chg="mod">
          <ac:chgData name="Lisa Weinmann" userId="88b9c88f3b3af968" providerId="Windows Live" clId="Web-{AB906DDB-383A-439C-B54E-36FC34C61BBC}" dt="2022-02-09T13:22:41.012" v="17" actId="20577"/>
          <ac:spMkLst>
            <pc:docMk/>
            <pc:sldMk cId="3870992659" sldId="284"/>
            <ac:spMk id="10" creationId="{7D71ECA6-FF24-429E-936A-2506E771A064}"/>
          </ac:spMkLst>
        </pc:spChg>
        <pc:spChg chg="mod">
          <ac:chgData name="Lisa Weinmann" userId="88b9c88f3b3af968" providerId="Windows Live" clId="Web-{AB906DDB-383A-439C-B54E-36FC34C61BBC}" dt="2022-02-09T13:21:55.948" v="11" actId="1076"/>
          <ac:spMkLst>
            <pc:docMk/>
            <pc:sldMk cId="3870992659" sldId="284"/>
            <ac:spMk id="19" creationId="{0CD61083-AC83-46C6-86B3-C4CB7E5E4ECF}"/>
          </ac:spMkLst>
        </pc:spChg>
        <pc:spChg chg="mod">
          <ac:chgData name="Lisa Weinmann" userId="88b9c88f3b3af968" providerId="Windows Live" clId="Web-{AB906DDB-383A-439C-B54E-36FC34C61BBC}" dt="2022-02-09T13:22:03.480" v="14" actId="20577"/>
          <ac:spMkLst>
            <pc:docMk/>
            <pc:sldMk cId="3870992659" sldId="284"/>
            <ac:spMk id="20" creationId="{37ADE85C-0E95-408A-8BE4-11674E9679BC}"/>
          </ac:spMkLst>
        </pc:spChg>
      </pc:sldChg>
      <pc:sldChg chg="delSp">
        <pc:chgData name="Lisa Weinmann" userId="88b9c88f3b3af968" providerId="Windows Live" clId="Web-{AB906DDB-383A-439C-B54E-36FC34C61BBC}" dt="2022-02-09T13:57:25.943" v="19"/>
        <pc:sldMkLst>
          <pc:docMk/>
          <pc:sldMk cId="2140401018" sldId="303"/>
        </pc:sldMkLst>
        <pc:spChg chg="del">
          <ac:chgData name="Lisa Weinmann" userId="88b9c88f3b3af968" providerId="Windows Live" clId="Web-{AB906DDB-383A-439C-B54E-36FC34C61BBC}" dt="2022-02-09T13:57:25.162" v="18"/>
          <ac:spMkLst>
            <pc:docMk/>
            <pc:sldMk cId="2140401018" sldId="303"/>
            <ac:spMk id="24" creationId="{40737A81-63FA-4CA9-BEC4-FF18EE429A06}"/>
          </ac:spMkLst>
        </pc:spChg>
        <pc:spChg chg="del">
          <ac:chgData name="Lisa Weinmann" userId="88b9c88f3b3af968" providerId="Windows Live" clId="Web-{AB906DDB-383A-439C-B54E-36FC34C61BBC}" dt="2022-02-09T13:57:25.943" v="19"/>
          <ac:spMkLst>
            <pc:docMk/>
            <pc:sldMk cId="2140401018" sldId="303"/>
            <ac:spMk id="25" creationId="{1162ACF3-59A8-4BF3-9B5A-1CD79BD75485}"/>
          </ac:spMkLst>
        </pc:spChg>
      </pc:sldChg>
    </pc:docChg>
  </pc:docChgLst>
  <pc:docChgLst>
    <pc:chgData name="Shu Jiexiang" userId="61ec9c3f4fa49644" providerId="Windows Live" clId="Web-{54A9F719-2CE4-4922-8476-1655FCB99351}"/>
    <pc:docChg chg="modSld">
      <pc:chgData name="Shu Jiexiang" userId="61ec9c3f4fa49644" providerId="Windows Live" clId="Web-{54A9F719-2CE4-4922-8476-1655FCB99351}" dt="2022-02-05T10:46:28.586" v="19" actId="20577"/>
      <pc:docMkLst>
        <pc:docMk/>
      </pc:docMkLst>
      <pc:sldChg chg="modSp">
        <pc:chgData name="Shu Jiexiang" userId="61ec9c3f4fa49644" providerId="Windows Live" clId="Web-{54A9F719-2CE4-4922-8476-1655FCB99351}" dt="2022-02-05T10:46:28.586" v="19" actId="20577"/>
        <pc:sldMkLst>
          <pc:docMk/>
          <pc:sldMk cId="4014545252" sldId="257"/>
        </pc:sldMkLst>
        <pc:spChg chg="mod">
          <ac:chgData name="Shu Jiexiang" userId="61ec9c3f4fa49644" providerId="Windows Live" clId="Web-{54A9F719-2CE4-4922-8476-1655FCB99351}" dt="2022-02-05T10:46:28.586" v="19" actId="20577"/>
          <ac:spMkLst>
            <pc:docMk/>
            <pc:sldMk cId="4014545252" sldId="257"/>
            <ac:spMk id="6" creationId="{59A68366-8720-F840-85E0-7BEF9061C9F1}"/>
          </ac:spMkLst>
        </pc:spChg>
      </pc:sldChg>
    </pc:docChg>
  </pc:docChgLst>
  <pc:docChgLst>
    <pc:chgData name="Lisa Weinmann" userId="88b9c88f3b3af968" providerId="Windows Live" clId="Web-{65E6A0E0-6D3A-4E05-BF4F-D1DA246DE04D}"/>
    <pc:docChg chg="addSld delSld modSld sldOrd addMainMaster">
      <pc:chgData name="Lisa Weinmann" userId="88b9c88f3b3af968" providerId="Windows Live" clId="Web-{65E6A0E0-6D3A-4E05-BF4F-D1DA246DE04D}" dt="2022-02-08T20:56:41.943" v="707" actId="1076"/>
      <pc:docMkLst>
        <pc:docMk/>
      </pc:docMkLst>
      <pc:sldChg chg="addSp modSp">
        <pc:chgData name="Lisa Weinmann" userId="88b9c88f3b3af968" providerId="Windows Live" clId="Web-{65E6A0E0-6D3A-4E05-BF4F-D1DA246DE04D}" dt="2022-02-08T20:12:45.274" v="43" actId="14100"/>
        <pc:sldMkLst>
          <pc:docMk/>
          <pc:sldMk cId="1104087694" sldId="256"/>
        </pc:sldMkLst>
        <pc:spChg chg="add mod">
          <ac:chgData name="Lisa Weinmann" userId="88b9c88f3b3af968" providerId="Windows Live" clId="Web-{65E6A0E0-6D3A-4E05-BF4F-D1DA246DE04D}" dt="2022-02-08T20:12:45.274" v="43" actId="14100"/>
          <ac:spMkLst>
            <pc:docMk/>
            <pc:sldMk cId="1104087694" sldId="256"/>
            <ac:spMk id="3" creationId="{DDDED1A0-7ED0-4B26-8917-8721D63D13B8}"/>
          </ac:spMkLst>
        </pc:spChg>
      </pc:sldChg>
      <pc:sldChg chg="addSp modSp">
        <pc:chgData name="Lisa Weinmann" userId="88b9c88f3b3af968" providerId="Windows Live" clId="Web-{65E6A0E0-6D3A-4E05-BF4F-D1DA246DE04D}" dt="2022-02-08T20:44:41.333" v="578" actId="20577"/>
        <pc:sldMkLst>
          <pc:docMk/>
          <pc:sldMk cId="2787379370" sldId="282"/>
        </pc:sldMkLst>
        <pc:spChg chg="add mod">
          <ac:chgData name="Lisa Weinmann" userId="88b9c88f3b3af968" providerId="Windows Live" clId="Web-{65E6A0E0-6D3A-4E05-BF4F-D1DA246DE04D}" dt="2022-02-08T20:44:41.333" v="578" actId="20577"/>
          <ac:spMkLst>
            <pc:docMk/>
            <pc:sldMk cId="2787379370" sldId="282"/>
            <ac:spMk id="3" creationId="{614E2DF7-A22D-4444-BF3A-9151C2BAF1B9}"/>
          </ac:spMkLst>
        </pc:spChg>
        <pc:spChg chg="add mod">
          <ac:chgData name="Lisa Weinmann" userId="88b9c88f3b3af968" providerId="Windows Live" clId="Web-{65E6A0E0-6D3A-4E05-BF4F-D1DA246DE04D}" dt="2022-02-08T20:41:26.172" v="540" actId="20577"/>
          <ac:spMkLst>
            <pc:docMk/>
            <pc:sldMk cId="2787379370" sldId="282"/>
            <ac:spMk id="6" creationId="{2DDE4D5C-C3F5-44EE-8AF7-C27CA86C9323}"/>
          </ac:spMkLst>
        </pc:spChg>
        <pc:spChg chg="add mod">
          <ac:chgData name="Lisa Weinmann" userId="88b9c88f3b3af968" providerId="Windows Live" clId="Web-{65E6A0E0-6D3A-4E05-BF4F-D1DA246DE04D}" dt="2022-02-08T20:41:57.688" v="550" actId="1076"/>
          <ac:spMkLst>
            <pc:docMk/>
            <pc:sldMk cId="2787379370" sldId="282"/>
            <ac:spMk id="7" creationId="{5D92FEF8-688C-4732-8406-EE3918C70B17}"/>
          </ac:spMkLst>
        </pc:spChg>
        <pc:spChg chg="add mod">
          <ac:chgData name="Lisa Weinmann" userId="88b9c88f3b3af968" providerId="Windows Live" clId="Web-{65E6A0E0-6D3A-4E05-BF4F-D1DA246DE04D}" dt="2022-02-08T20:42:49.846" v="569" actId="14100"/>
          <ac:spMkLst>
            <pc:docMk/>
            <pc:sldMk cId="2787379370" sldId="282"/>
            <ac:spMk id="14" creationId="{ACAFD454-4214-4F13-AAF5-130B1DB90C7B}"/>
          </ac:spMkLst>
        </pc:spChg>
        <pc:picChg chg="add mod">
          <ac:chgData name="Lisa Weinmann" userId="88b9c88f3b3af968" providerId="Windows Live" clId="Web-{65E6A0E0-6D3A-4E05-BF4F-D1DA246DE04D}" dt="2022-02-08T20:30:29.298" v="330" actId="1076"/>
          <ac:picMkLst>
            <pc:docMk/>
            <pc:sldMk cId="2787379370" sldId="282"/>
            <ac:picMk id="4" creationId="{8C618697-8186-4CF0-B605-A431AA52E771}"/>
          </ac:picMkLst>
        </pc:picChg>
        <pc:picChg chg="add mod">
          <ac:chgData name="Lisa Weinmann" userId="88b9c88f3b3af968" providerId="Windows Live" clId="Web-{65E6A0E0-6D3A-4E05-BF4F-D1DA246DE04D}" dt="2022-02-08T20:30:30.688" v="331" actId="1076"/>
          <ac:picMkLst>
            <pc:docMk/>
            <pc:sldMk cId="2787379370" sldId="282"/>
            <ac:picMk id="5" creationId="{E0345567-FD28-4EE0-B7F4-9A9AE5A16350}"/>
          </ac:picMkLst>
        </pc:picChg>
        <pc:picChg chg="add mod">
          <ac:chgData name="Lisa Weinmann" userId="88b9c88f3b3af968" providerId="Windows Live" clId="Web-{65E6A0E0-6D3A-4E05-BF4F-D1DA246DE04D}" dt="2022-02-08T20:30:37.611" v="332" actId="1076"/>
          <ac:picMkLst>
            <pc:docMk/>
            <pc:sldMk cId="2787379370" sldId="282"/>
            <ac:picMk id="8" creationId="{CB8EF33F-94F7-496B-8773-83F93F1FFEDB}"/>
          </ac:picMkLst>
        </pc:picChg>
        <pc:picChg chg="add mod">
          <ac:chgData name="Lisa Weinmann" userId="88b9c88f3b3af968" providerId="Windows Live" clId="Web-{65E6A0E0-6D3A-4E05-BF4F-D1DA246DE04D}" dt="2022-02-08T20:30:46.642" v="334" actId="1076"/>
          <ac:picMkLst>
            <pc:docMk/>
            <pc:sldMk cId="2787379370" sldId="282"/>
            <ac:picMk id="9" creationId="{1E8A0200-A4AF-4688-8F5B-D012215CEAFD}"/>
          </ac:picMkLst>
        </pc:picChg>
        <pc:picChg chg="add mod">
          <ac:chgData name="Lisa Weinmann" userId="88b9c88f3b3af968" providerId="Windows Live" clId="Web-{65E6A0E0-6D3A-4E05-BF4F-D1DA246DE04D}" dt="2022-02-08T20:44:19.676" v="573" actId="1076"/>
          <ac:picMkLst>
            <pc:docMk/>
            <pc:sldMk cId="2787379370" sldId="282"/>
            <ac:picMk id="11" creationId="{CD557A2E-889B-4457-9A7F-47350C077B53}"/>
          </ac:picMkLst>
        </pc:picChg>
      </pc:sldChg>
      <pc:sldChg chg="addSp delSp modSp">
        <pc:chgData name="Lisa Weinmann" userId="88b9c88f3b3af968" providerId="Windows Live" clId="Web-{65E6A0E0-6D3A-4E05-BF4F-D1DA246DE04D}" dt="2022-02-08T20:56:41.943" v="707" actId="1076"/>
        <pc:sldMkLst>
          <pc:docMk/>
          <pc:sldMk cId="3870992659" sldId="284"/>
        </pc:sldMkLst>
        <pc:spChg chg="add del mod">
          <ac:chgData name="Lisa Weinmann" userId="88b9c88f3b3af968" providerId="Windows Live" clId="Web-{65E6A0E0-6D3A-4E05-BF4F-D1DA246DE04D}" dt="2022-02-08T20:46:11.241" v="587"/>
          <ac:spMkLst>
            <pc:docMk/>
            <pc:sldMk cId="3870992659" sldId="284"/>
            <ac:spMk id="3" creationId="{ABB93ED1-C872-4AE3-9CB4-7EF7DBD8D229}"/>
          </ac:spMkLst>
        </pc:spChg>
        <pc:spChg chg="add mod">
          <ac:chgData name="Lisa Weinmann" userId="88b9c88f3b3af968" providerId="Windows Live" clId="Web-{65E6A0E0-6D3A-4E05-BF4F-D1DA246DE04D}" dt="2022-02-08T20:45:51.897" v="585" actId="1076"/>
          <ac:spMkLst>
            <pc:docMk/>
            <pc:sldMk cId="3870992659" sldId="284"/>
            <ac:spMk id="4" creationId="{183A46DB-EDDA-427F-B2B4-9A5BA92000DD}"/>
          </ac:spMkLst>
        </pc:spChg>
        <pc:spChg chg="add del mod">
          <ac:chgData name="Lisa Weinmann" userId="88b9c88f3b3af968" providerId="Windows Live" clId="Web-{65E6A0E0-6D3A-4E05-BF4F-D1DA246DE04D}" dt="2022-02-08T20:53:38.329" v="674"/>
          <ac:spMkLst>
            <pc:docMk/>
            <pc:sldMk cId="3870992659" sldId="284"/>
            <ac:spMk id="9" creationId="{05C76C66-7C02-45BC-A7DA-E9A99311B1BE}"/>
          </ac:spMkLst>
        </pc:spChg>
        <pc:spChg chg="add mod">
          <ac:chgData name="Lisa Weinmann" userId="88b9c88f3b3af968" providerId="Windows Live" clId="Web-{65E6A0E0-6D3A-4E05-BF4F-D1DA246DE04D}" dt="2022-02-08T20:55:41.082" v="695" actId="1076"/>
          <ac:spMkLst>
            <pc:docMk/>
            <pc:sldMk cId="3870992659" sldId="284"/>
            <ac:spMk id="10" creationId="{7D71ECA6-FF24-429E-936A-2506E771A064}"/>
          </ac:spMkLst>
        </pc:spChg>
        <pc:spChg chg="add mod">
          <ac:chgData name="Lisa Weinmann" userId="88b9c88f3b3af968" providerId="Windows Live" clId="Web-{65E6A0E0-6D3A-4E05-BF4F-D1DA246DE04D}" dt="2022-02-08T20:56:41.943" v="707" actId="1076"/>
          <ac:spMkLst>
            <pc:docMk/>
            <pc:sldMk cId="3870992659" sldId="284"/>
            <ac:spMk id="11" creationId="{78AD5E34-E27C-4318-9A14-ECE395DD6036}"/>
          </ac:spMkLst>
        </pc:spChg>
        <pc:spChg chg="add del mod">
          <ac:chgData name="Lisa Weinmann" userId="88b9c88f3b3af968" providerId="Windows Live" clId="Web-{65E6A0E0-6D3A-4E05-BF4F-D1DA246DE04D}" dt="2022-02-08T20:55:03.440" v="693"/>
          <ac:spMkLst>
            <pc:docMk/>
            <pc:sldMk cId="3870992659" sldId="284"/>
            <ac:spMk id="13" creationId="{EA73C9B3-D9C3-4E1F-8B4A-64F62476E68E}"/>
          </ac:spMkLst>
        </pc:spChg>
        <pc:spChg chg="add del mod">
          <ac:chgData name="Lisa Weinmann" userId="88b9c88f3b3af968" providerId="Windows Live" clId="Web-{65E6A0E0-6D3A-4E05-BF4F-D1DA246DE04D}" dt="2022-02-08T20:51:50.014" v="644"/>
          <ac:spMkLst>
            <pc:docMk/>
            <pc:sldMk cId="3870992659" sldId="284"/>
            <ac:spMk id="14" creationId="{3B9CD24C-FF7B-4A11-8CDC-D26FA61FCA18}"/>
          </ac:spMkLst>
        </pc:spChg>
        <pc:spChg chg="add del mod">
          <ac:chgData name="Lisa Weinmann" userId="88b9c88f3b3af968" providerId="Windows Live" clId="Web-{65E6A0E0-6D3A-4E05-BF4F-D1DA246DE04D}" dt="2022-02-08T20:55:01.769" v="692"/>
          <ac:spMkLst>
            <pc:docMk/>
            <pc:sldMk cId="3870992659" sldId="284"/>
            <ac:spMk id="15" creationId="{4CDEF412-5037-4241-AF3E-44AA16B51B43}"/>
          </ac:spMkLst>
        </pc:spChg>
        <pc:spChg chg="del">
          <ac:chgData name="Lisa Weinmann" userId="88b9c88f3b3af968" providerId="Windows Live" clId="Web-{65E6A0E0-6D3A-4E05-BF4F-D1DA246DE04D}" dt="2022-02-08T20:45:47.178" v="584"/>
          <ac:spMkLst>
            <pc:docMk/>
            <pc:sldMk cId="3870992659" sldId="284"/>
            <ac:spMk id="16" creationId="{874130DB-295B-684D-8982-22B779BCEB9F}"/>
          </ac:spMkLst>
        </pc:spChg>
        <pc:spChg chg="add mod">
          <ac:chgData name="Lisa Weinmann" userId="88b9c88f3b3af968" providerId="Windows Live" clId="Web-{65E6A0E0-6D3A-4E05-BF4F-D1DA246DE04D}" dt="2022-02-08T20:55:48.535" v="697" actId="1076"/>
          <ac:spMkLst>
            <pc:docMk/>
            <pc:sldMk cId="3870992659" sldId="284"/>
            <ac:spMk id="17" creationId="{7AD15B87-6293-43DE-97CF-DEEF8C40240C}"/>
          </ac:spMkLst>
        </pc:spChg>
        <pc:spChg chg="add mod">
          <ac:chgData name="Lisa Weinmann" userId="88b9c88f3b3af968" providerId="Windows Live" clId="Web-{65E6A0E0-6D3A-4E05-BF4F-D1DA246DE04D}" dt="2022-02-08T20:55:57.082" v="699" actId="1076"/>
          <ac:spMkLst>
            <pc:docMk/>
            <pc:sldMk cId="3870992659" sldId="284"/>
            <ac:spMk id="18" creationId="{898A02BD-9228-46A7-AE22-D18C10066E05}"/>
          </ac:spMkLst>
        </pc:spChg>
        <pc:picChg chg="add mod">
          <ac:chgData name="Lisa Weinmann" userId="88b9c88f3b3af968" providerId="Windows Live" clId="Web-{65E6A0E0-6D3A-4E05-BF4F-D1DA246DE04D}" dt="2022-02-08T20:50:45.997" v="626" actId="1076"/>
          <ac:picMkLst>
            <pc:docMk/>
            <pc:sldMk cId="3870992659" sldId="284"/>
            <ac:picMk id="5" creationId="{AB196478-78F4-43B1-A063-01AC91BC955A}"/>
          </ac:picMkLst>
        </pc:picChg>
        <pc:picChg chg="add mod">
          <ac:chgData name="Lisa Weinmann" userId="88b9c88f3b3af968" providerId="Windows Live" clId="Web-{65E6A0E0-6D3A-4E05-BF4F-D1DA246DE04D}" dt="2022-02-08T20:51:07.185" v="631" actId="14100"/>
          <ac:picMkLst>
            <pc:docMk/>
            <pc:sldMk cId="3870992659" sldId="284"/>
            <ac:picMk id="6" creationId="{38ACAFB4-0814-448A-B73D-2761985B3F6C}"/>
          </ac:picMkLst>
        </pc:picChg>
        <pc:picChg chg="add mod">
          <ac:chgData name="Lisa Weinmann" userId="88b9c88f3b3af968" providerId="Windows Live" clId="Web-{65E6A0E0-6D3A-4E05-BF4F-D1DA246DE04D}" dt="2022-02-08T20:51:37.217" v="639" actId="14100"/>
          <ac:picMkLst>
            <pc:docMk/>
            <pc:sldMk cId="3870992659" sldId="284"/>
            <ac:picMk id="8" creationId="{326DE17C-A51A-4E40-961A-208FE0AC39B2}"/>
          </ac:picMkLst>
        </pc:picChg>
      </pc:sldChg>
      <pc:sldChg chg="modSp">
        <pc:chgData name="Lisa Weinmann" userId="88b9c88f3b3af968" providerId="Windows Live" clId="Web-{65E6A0E0-6D3A-4E05-BF4F-D1DA246DE04D}" dt="2022-02-08T20:11:47.648" v="8" actId="20577"/>
        <pc:sldMkLst>
          <pc:docMk/>
          <pc:sldMk cId="2249814616" sldId="290"/>
        </pc:sldMkLst>
        <pc:spChg chg="mod">
          <ac:chgData name="Lisa Weinmann" userId="88b9c88f3b3af968" providerId="Windows Live" clId="Web-{65E6A0E0-6D3A-4E05-BF4F-D1DA246DE04D}" dt="2022-02-08T20:11:47.648" v="8" actId="20577"/>
          <ac:spMkLst>
            <pc:docMk/>
            <pc:sldMk cId="2249814616" sldId="290"/>
            <ac:spMk id="196" creationId="{381FD34C-DC89-A643-AE79-1FD23D646495}"/>
          </ac:spMkLst>
        </pc:spChg>
      </pc:sldChg>
      <pc:sldChg chg="addSp delSp modSp add del ord">
        <pc:chgData name="Lisa Weinmann" userId="88b9c88f3b3af968" providerId="Windows Live" clId="Web-{65E6A0E0-6D3A-4E05-BF4F-D1DA246DE04D}" dt="2022-02-08T20:15:36.043" v="96"/>
        <pc:sldMkLst>
          <pc:docMk/>
          <pc:sldMk cId="802325728" sldId="300"/>
        </pc:sldMkLst>
        <pc:picChg chg="del">
          <ac:chgData name="Lisa Weinmann" userId="88b9c88f3b3af968" providerId="Windows Live" clId="Web-{65E6A0E0-6D3A-4E05-BF4F-D1DA246DE04D}" dt="2022-02-08T20:10:48.396" v="2"/>
          <ac:picMkLst>
            <pc:docMk/>
            <pc:sldMk cId="802325728" sldId="300"/>
            <ac:picMk id="2" creationId="{3F182C6C-12CE-4830-8FF1-28AEEED97B08}"/>
          </ac:picMkLst>
        </pc:picChg>
        <pc:picChg chg="add mod">
          <ac:chgData name="Lisa Weinmann" userId="88b9c88f3b3af968" providerId="Windows Live" clId="Web-{65E6A0E0-6D3A-4E05-BF4F-D1DA246DE04D}" dt="2022-02-08T20:10:54.240" v="6" actId="1076"/>
          <ac:picMkLst>
            <pc:docMk/>
            <pc:sldMk cId="802325728" sldId="300"/>
            <ac:picMk id="3" creationId="{C90BB989-C809-47AF-98B5-EEB3136E9930}"/>
          </ac:picMkLst>
        </pc:picChg>
      </pc:sldChg>
      <pc:sldChg chg="addSp delSp modSp add replId">
        <pc:chgData name="Lisa Weinmann" userId="88b9c88f3b3af968" providerId="Windows Live" clId="Web-{65E6A0E0-6D3A-4E05-BF4F-D1DA246DE04D}" dt="2022-02-08T20:15:31.559" v="95" actId="1076"/>
        <pc:sldMkLst>
          <pc:docMk/>
          <pc:sldMk cId="1276877253" sldId="301"/>
        </pc:sldMkLst>
        <pc:spChg chg="add mod">
          <ac:chgData name="Lisa Weinmann" userId="88b9c88f3b3af968" providerId="Windows Live" clId="Web-{65E6A0E0-6D3A-4E05-BF4F-D1DA246DE04D}" dt="2022-02-08T20:13:36.212" v="67" actId="20577"/>
          <ac:spMkLst>
            <pc:docMk/>
            <pc:sldMk cId="1276877253" sldId="301"/>
            <ac:spMk id="3" creationId="{E97EA5C3-B761-4742-95F3-ABF73ED442C1}"/>
          </ac:spMkLst>
        </pc:spChg>
        <pc:spChg chg="add mod">
          <ac:chgData name="Lisa Weinmann" userId="88b9c88f3b3af968" providerId="Windows Live" clId="Web-{65E6A0E0-6D3A-4E05-BF4F-D1DA246DE04D}" dt="2022-02-08T20:15:22.746" v="93" actId="20577"/>
          <ac:spMkLst>
            <pc:docMk/>
            <pc:sldMk cId="1276877253" sldId="301"/>
            <ac:spMk id="5" creationId="{CF25F136-15E3-40E0-8B73-EC7AFF78C5B1}"/>
          </ac:spMkLst>
        </pc:spChg>
        <pc:spChg chg="del">
          <ac:chgData name="Lisa Weinmann" userId="88b9c88f3b3af968" providerId="Windows Live" clId="Web-{65E6A0E0-6D3A-4E05-BF4F-D1DA246DE04D}" dt="2022-02-08T20:13:14.212" v="47"/>
          <ac:spMkLst>
            <pc:docMk/>
            <pc:sldMk cId="1276877253" sldId="301"/>
            <ac:spMk id="15" creationId="{F1168A6D-CD82-2E4D-AF88-6631BE195FF3}"/>
          </ac:spMkLst>
        </pc:spChg>
        <pc:picChg chg="add mod">
          <ac:chgData name="Lisa Weinmann" userId="88b9c88f3b3af968" providerId="Windows Live" clId="Web-{65E6A0E0-6D3A-4E05-BF4F-D1DA246DE04D}" dt="2022-02-08T20:15:31.559" v="95" actId="1076"/>
          <ac:picMkLst>
            <pc:docMk/>
            <pc:sldMk cId="1276877253" sldId="301"/>
            <ac:picMk id="4" creationId="{54B14B8C-B0DD-4216-8E8D-8A5F9CDE6E44}"/>
          </ac:picMkLst>
        </pc:picChg>
        <pc:picChg chg="del">
          <ac:chgData name="Lisa Weinmann" userId="88b9c88f3b3af968" providerId="Windows Live" clId="Web-{65E6A0E0-6D3A-4E05-BF4F-D1DA246DE04D}" dt="2022-02-08T20:13:09.540" v="46"/>
          <ac:picMkLst>
            <pc:docMk/>
            <pc:sldMk cId="1276877253" sldId="301"/>
            <ac:picMk id="14" creationId="{8559AD50-893D-8C45-A48B-D45957EB4E2A}"/>
          </ac:picMkLst>
        </pc:picChg>
      </pc:sldChg>
      <pc:sldChg chg="add del replId">
        <pc:chgData name="Lisa Weinmann" userId="88b9c88f3b3af968" providerId="Windows Live" clId="Web-{65E6A0E0-6D3A-4E05-BF4F-D1DA246DE04D}" dt="2022-02-08T20:12:26.695" v="10"/>
        <pc:sldMkLst>
          <pc:docMk/>
          <pc:sldMk cId="4277793053" sldId="301"/>
        </pc:sldMkLst>
      </pc:sldChg>
      <pc:sldChg chg="add replId">
        <pc:chgData name="Lisa Weinmann" userId="88b9c88f3b3af968" providerId="Windows Live" clId="Web-{65E6A0E0-6D3A-4E05-BF4F-D1DA246DE04D}" dt="2022-02-08T20:45:34.990" v="581"/>
        <pc:sldMkLst>
          <pc:docMk/>
          <pc:sldMk cId="2265673219" sldId="302"/>
        </pc:sldMkLst>
      </pc:sldChg>
      <pc:sldChg chg="add del replId">
        <pc:chgData name="Lisa Weinmann" userId="88b9c88f3b3af968" providerId="Windows Live" clId="Web-{65E6A0E0-6D3A-4E05-BF4F-D1DA246DE04D}" dt="2022-02-08T20:41:14.719" v="535"/>
        <pc:sldMkLst>
          <pc:docMk/>
          <pc:sldMk cId="4004471844" sldId="302"/>
        </pc:sldMkLst>
      </pc:sldChg>
      <pc:sldMasterChg chg="add addSldLayout">
        <pc:chgData name="Lisa Weinmann" userId="88b9c88f3b3af968" providerId="Windows Live" clId="Web-{65E6A0E0-6D3A-4E05-BF4F-D1DA246DE04D}" dt="2022-02-08T20:10:33.786" v="0"/>
        <pc:sldMasterMkLst>
          <pc:docMk/>
          <pc:sldMasterMk cId="1768578256" sldId="2147483672"/>
        </pc:sldMasterMkLst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536011214" sldId="2147483673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1236474171" sldId="2147483674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661530079" sldId="2147483675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2319601292" sldId="2147483676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2791311235" sldId="2147483677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3281741665" sldId="2147483678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975035184" sldId="2147483679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795161259" sldId="2147483680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3618182734" sldId="2147483681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1313508041" sldId="2147483682"/>
          </pc:sldLayoutMkLst>
        </pc:sldLayoutChg>
        <pc:sldLayoutChg chg="add">
          <pc:chgData name="Lisa Weinmann" userId="88b9c88f3b3af968" providerId="Windows Live" clId="Web-{65E6A0E0-6D3A-4E05-BF4F-D1DA246DE04D}" dt="2022-02-08T20:10:33.786" v="0"/>
          <pc:sldLayoutMkLst>
            <pc:docMk/>
            <pc:sldMasterMk cId="1768578256" sldId="2147483672"/>
            <pc:sldLayoutMk cId="277173257" sldId="2147483683"/>
          </pc:sldLayoutMkLst>
        </pc:sldLayoutChg>
      </pc:sldMasterChg>
    </pc:docChg>
  </pc:docChgLst>
  <pc:docChgLst>
    <pc:chgData name="1018800548@qq.com" userId="61ec9c3f4fa49644" providerId="LiveId" clId="{85DD73BF-6C59-1848-8DAB-640698E21A7A}"/>
    <pc:docChg chg="undo redo custSel addSld delSld modSld sldOrd">
      <pc:chgData name="1018800548@qq.com" userId="61ec9c3f4fa49644" providerId="LiveId" clId="{85DD73BF-6C59-1848-8DAB-640698E21A7A}" dt="2022-02-09T13:51:20.961" v="3515"/>
      <pc:docMkLst>
        <pc:docMk/>
      </pc:docMkLst>
      <pc:sldChg chg="addSp modSp">
        <pc:chgData name="1018800548@qq.com" userId="61ec9c3f4fa49644" providerId="LiveId" clId="{85DD73BF-6C59-1848-8DAB-640698E21A7A}" dt="2022-02-09T13:51:20.961" v="3515"/>
        <pc:sldMkLst>
          <pc:docMk/>
          <pc:sldMk cId="1104087694" sldId="256"/>
        </pc:sldMkLst>
        <pc:spChg chg="mod">
          <ac:chgData name="1018800548@qq.com" userId="61ec9c3f4fa49644" providerId="LiveId" clId="{85DD73BF-6C59-1848-8DAB-640698E21A7A}" dt="2022-02-09T11:11:39.781" v="3131" actId="164"/>
          <ac:spMkLst>
            <pc:docMk/>
            <pc:sldMk cId="1104087694" sldId="256"/>
            <ac:spMk id="3" creationId="{DDDED1A0-7ED0-4B26-8917-8721D63D13B8}"/>
          </ac:spMkLst>
        </pc:spChg>
        <pc:spChg chg="mod">
          <ac:chgData name="1018800548@qq.com" userId="61ec9c3f4fa49644" providerId="LiveId" clId="{85DD73BF-6C59-1848-8DAB-640698E21A7A}" dt="2022-02-09T09:37:28.805" v="2362" actId="20577"/>
          <ac:spMkLst>
            <pc:docMk/>
            <pc:sldMk cId="1104087694" sldId="256"/>
            <ac:spMk id="24" creationId="{2FCF60AA-43B3-2340-BAFB-6E88BA9507E8}"/>
          </ac:spMkLst>
        </pc:spChg>
        <pc:spChg chg="mod">
          <ac:chgData name="1018800548@qq.com" userId="61ec9c3f4fa49644" providerId="LiveId" clId="{85DD73BF-6C59-1848-8DAB-640698E21A7A}" dt="2022-02-09T09:37:47.433" v="2376" actId="1076"/>
          <ac:spMkLst>
            <pc:docMk/>
            <pc:sldMk cId="1104087694" sldId="256"/>
            <ac:spMk id="27" creationId="{E0354B17-A193-B94B-A3E8-FD406574A283}"/>
          </ac:spMkLst>
        </pc:spChg>
        <pc:spChg chg="add mod">
          <ac:chgData name="1018800548@qq.com" userId="61ec9c3f4fa49644" providerId="LiveId" clId="{85DD73BF-6C59-1848-8DAB-640698E21A7A}" dt="2022-02-09T11:11:39.781" v="3131" actId="164"/>
          <ac:spMkLst>
            <pc:docMk/>
            <pc:sldMk cId="1104087694" sldId="256"/>
            <ac:spMk id="33" creationId="{2ACD0721-1296-3A45-BD0E-A70B2B9BD18F}"/>
          </ac:spMkLst>
        </pc:spChg>
        <pc:grpChg chg="add mod">
          <ac:chgData name="1018800548@qq.com" userId="61ec9c3f4fa49644" providerId="LiveId" clId="{85DD73BF-6C59-1848-8DAB-640698E21A7A}" dt="2022-02-09T11:11:43.721" v="3132" actId="207"/>
          <ac:grpSpMkLst>
            <pc:docMk/>
            <pc:sldMk cId="1104087694" sldId="256"/>
            <ac:grpSpMk id="4" creationId="{318A87BE-6AD2-8044-9C43-7873E74EE0C9}"/>
          </ac:grpSpMkLst>
        </pc:grpChg>
        <pc:picChg chg="add">
          <ac:chgData name="1018800548@qq.com" userId="61ec9c3f4fa49644" providerId="LiveId" clId="{85DD73BF-6C59-1848-8DAB-640698E21A7A}" dt="2022-02-09T13:51:20.961" v="3515"/>
          <ac:picMkLst>
            <pc:docMk/>
            <pc:sldMk cId="1104087694" sldId="256"/>
            <ac:picMk id="34" creationId="{B852D42E-F35F-F44E-B2C4-671023F4AB04}"/>
          </ac:picMkLst>
        </pc:picChg>
      </pc:sldChg>
      <pc:sldChg chg="addSp delSp modSp">
        <pc:chgData name="1018800548@qq.com" userId="61ec9c3f4fa49644" providerId="LiveId" clId="{85DD73BF-6C59-1848-8DAB-640698E21A7A}" dt="2022-02-09T11:40:12.344" v="3292" actId="478"/>
        <pc:sldMkLst>
          <pc:docMk/>
          <pc:sldMk cId="3468932446" sldId="274"/>
        </pc:sldMkLst>
        <pc:spChg chg="add del mod">
          <ac:chgData name="1018800548@qq.com" userId="61ec9c3f4fa49644" providerId="LiveId" clId="{85DD73BF-6C59-1848-8DAB-640698E21A7A}" dt="2022-02-07T14:05:24.020" v="1058" actId="478"/>
          <ac:spMkLst>
            <pc:docMk/>
            <pc:sldMk cId="3468932446" sldId="274"/>
            <ac:spMk id="5" creationId="{B90CE81D-BA6C-B247-A44B-9D6F487D51A6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8" creationId="{2A0D4C79-C566-6C4A-801A-EAAE932784C5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9" creationId="{D4AC7245-136D-464A-80D0-C4E3ABCF1B40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10" creationId="{5DE1B486-C06D-C44B-8161-C8CB35EEAD85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11" creationId="{8551494B-B066-6243-91D3-F9D7361B3525}"/>
          </ac:spMkLst>
        </pc:spChg>
        <pc:spChg chg="mod">
          <ac:chgData name="1018800548@qq.com" userId="61ec9c3f4fa49644" providerId="LiveId" clId="{85DD73BF-6C59-1848-8DAB-640698E21A7A}" dt="2022-02-09T09:32:57.623" v="2001" actId="20577"/>
          <ac:spMkLst>
            <pc:docMk/>
            <pc:sldMk cId="3468932446" sldId="274"/>
            <ac:spMk id="16" creationId="{874130DB-295B-684D-8982-22B779BCEB9F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17" creationId="{11BE709C-C1D0-914D-8F20-A891B05A64CF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18" creationId="{E75977D3-6BC5-994F-AB80-837A669023A9}"/>
          </ac:spMkLst>
        </pc:spChg>
        <pc:spChg chg="mod">
          <ac:chgData name="1018800548@qq.com" userId="61ec9c3f4fa49644" providerId="LiveId" clId="{85DD73BF-6C59-1848-8DAB-640698E21A7A}" dt="2022-02-09T09:33:06.294" v="2020" actId="20577"/>
          <ac:spMkLst>
            <pc:docMk/>
            <pc:sldMk cId="3468932446" sldId="274"/>
            <ac:spMk id="21" creationId="{AF26E119-1D11-DD45-8DCC-044121880768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23" creationId="{ED140E39-105E-AF46-A8E9-11CA692C6608}"/>
          </ac:spMkLst>
        </pc:spChg>
        <pc:spChg chg="mod">
          <ac:chgData name="1018800548@qq.com" userId="61ec9c3f4fa49644" providerId="LiveId" clId="{85DD73BF-6C59-1848-8DAB-640698E21A7A}" dt="2022-02-09T09:33:24.778" v="2055" actId="20577"/>
          <ac:spMkLst>
            <pc:docMk/>
            <pc:sldMk cId="3468932446" sldId="274"/>
            <ac:spMk id="24" creationId="{2FCF60AA-43B3-2340-BAFB-6E88BA9507E8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25" creationId="{DAF47493-C1B9-BC49-AE24-6B7883EAECCB}"/>
          </ac:spMkLst>
        </pc:spChg>
        <pc:spChg chg="mod">
          <ac:chgData name="1018800548@qq.com" userId="61ec9c3f4fa49644" providerId="LiveId" clId="{85DD73BF-6C59-1848-8DAB-640698E21A7A}" dt="2022-02-09T09:33:37.017" v="2084" actId="20577"/>
          <ac:spMkLst>
            <pc:docMk/>
            <pc:sldMk cId="3468932446" sldId="274"/>
            <ac:spMk id="27" creationId="{E0354B17-A193-B94B-A3E8-FD406574A283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30" creationId="{4036C07C-1472-D64C-934B-22B04B063A0E}"/>
          </ac:spMkLst>
        </pc:spChg>
        <pc:spChg chg="mod">
          <ac:chgData name="1018800548@qq.com" userId="61ec9c3f4fa49644" providerId="LiveId" clId="{85DD73BF-6C59-1848-8DAB-640698E21A7A}" dt="2022-02-07T14:01:20.512" v="953" actId="164"/>
          <ac:spMkLst>
            <pc:docMk/>
            <pc:sldMk cId="3468932446" sldId="274"/>
            <ac:spMk id="31" creationId="{19DB8B19-2BEC-384E-843E-253A20492DE6}"/>
          </ac:spMkLst>
        </pc:spChg>
        <pc:spChg chg="mod">
          <ac:chgData name="1018800548@qq.com" userId="61ec9c3f4fa49644" providerId="LiveId" clId="{85DD73BF-6C59-1848-8DAB-640698E21A7A}" dt="2022-02-09T09:35:06.760" v="2228" actId="20577"/>
          <ac:spMkLst>
            <pc:docMk/>
            <pc:sldMk cId="3468932446" sldId="274"/>
            <ac:spMk id="32" creationId="{57DB84F1-0580-A14B-BB5A-DD47CD7B1F5D}"/>
          </ac:spMkLst>
        </pc:spChg>
        <pc:spChg chg="add del mod">
          <ac:chgData name="1018800548@qq.com" userId="61ec9c3f4fa49644" providerId="LiveId" clId="{85DD73BF-6C59-1848-8DAB-640698E21A7A}" dt="2022-02-07T14:05:21.876" v="1057" actId="478"/>
          <ac:spMkLst>
            <pc:docMk/>
            <pc:sldMk cId="3468932446" sldId="274"/>
            <ac:spMk id="36" creationId="{A1D9ADC9-47FC-494C-98E0-65293A11FC48}"/>
          </ac:spMkLst>
        </pc:spChg>
        <pc:spChg chg="add del mod">
          <ac:chgData name="1018800548@qq.com" userId="61ec9c3f4fa49644" providerId="LiveId" clId="{85DD73BF-6C59-1848-8DAB-640698E21A7A}" dt="2022-02-07T14:05:13.569" v="1056"/>
          <ac:spMkLst>
            <pc:docMk/>
            <pc:sldMk cId="3468932446" sldId="274"/>
            <ac:spMk id="37" creationId="{84956C0B-DB22-E740-93A5-211DB42DCAA7}"/>
          </ac:spMkLst>
        </pc:spChg>
        <pc:spChg chg="add mod">
          <ac:chgData name="1018800548@qq.com" userId="61ec9c3f4fa49644" providerId="LiveId" clId="{85DD73BF-6C59-1848-8DAB-640698E21A7A}" dt="2022-02-07T14:16:19.666" v="1309" actId="255"/>
          <ac:spMkLst>
            <pc:docMk/>
            <pc:sldMk cId="3468932446" sldId="274"/>
            <ac:spMk id="38" creationId="{36AC2F09-E09B-D945-A7CE-6868614CE0F9}"/>
          </ac:spMkLst>
        </pc:spChg>
        <pc:spChg chg="add mod">
          <ac:chgData name="1018800548@qq.com" userId="61ec9c3f4fa49644" providerId="LiveId" clId="{85DD73BF-6C59-1848-8DAB-640698E21A7A}" dt="2022-02-07T14:16:29.859" v="1310" actId="1076"/>
          <ac:spMkLst>
            <pc:docMk/>
            <pc:sldMk cId="3468932446" sldId="274"/>
            <ac:spMk id="39" creationId="{1E23C981-A3CA-2B4B-B370-49C2D95D210A}"/>
          </ac:spMkLst>
        </pc:spChg>
        <pc:spChg chg="add mod">
          <ac:chgData name="1018800548@qq.com" userId="61ec9c3f4fa49644" providerId="LiveId" clId="{85DD73BF-6C59-1848-8DAB-640698E21A7A}" dt="2022-02-07T14:16:35.484" v="1311" actId="14100"/>
          <ac:spMkLst>
            <pc:docMk/>
            <pc:sldMk cId="3468932446" sldId="274"/>
            <ac:spMk id="40" creationId="{C2EBE0DF-E1C2-1748-BB47-E9BDB68CB0CC}"/>
          </ac:spMkLst>
        </pc:spChg>
        <pc:grpChg chg="add mod">
          <ac:chgData name="1018800548@qq.com" userId="61ec9c3f4fa49644" providerId="LiveId" clId="{85DD73BF-6C59-1848-8DAB-640698E21A7A}" dt="2022-02-07T14:05:29.202" v="1059" actId="1076"/>
          <ac:grpSpMkLst>
            <pc:docMk/>
            <pc:sldMk cId="3468932446" sldId="274"/>
            <ac:grpSpMk id="4" creationId="{987B42DE-41F7-6040-B4EF-1250A2796752}"/>
          </ac:grpSpMkLst>
        </pc:grpChg>
        <pc:picChg chg="add del mod">
          <ac:chgData name="1018800548@qq.com" userId="61ec9c3f4fa49644" providerId="LiveId" clId="{85DD73BF-6C59-1848-8DAB-640698E21A7A}" dt="2022-02-09T11:40:12.344" v="3292" actId="478"/>
          <ac:picMkLst>
            <pc:docMk/>
            <pc:sldMk cId="3468932446" sldId="274"/>
            <ac:picMk id="6" creationId="{DDA3FF0B-203F-8F42-9EE4-E46BE7C4D409}"/>
          </ac:picMkLst>
        </pc:picChg>
        <pc:picChg chg="add del mod">
          <ac:chgData name="1018800548@qq.com" userId="61ec9c3f4fa49644" providerId="LiveId" clId="{85DD73BF-6C59-1848-8DAB-640698E21A7A}" dt="2022-02-09T11:40:10.705" v="3291" actId="478"/>
          <ac:picMkLst>
            <pc:docMk/>
            <pc:sldMk cId="3468932446" sldId="274"/>
            <ac:picMk id="13" creationId="{51045893-4D09-8A49-9863-0937AA6041A8}"/>
          </ac:picMkLst>
        </pc:picChg>
        <pc:cxnChg chg="mod">
          <ac:chgData name="1018800548@qq.com" userId="61ec9c3f4fa49644" providerId="LiveId" clId="{85DD73BF-6C59-1848-8DAB-640698E21A7A}" dt="2022-02-07T14:01:20.512" v="953" actId="164"/>
          <ac:cxnSpMkLst>
            <pc:docMk/>
            <pc:sldMk cId="3468932446" sldId="274"/>
            <ac:cxnSpMk id="3" creationId="{3E489B09-8302-164F-890B-59165900C1E5}"/>
          </ac:cxnSpMkLst>
        </pc:cxnChg>
        <pc:cxnChg chg="mod">
          <ac:chgData name="1018800548@qq.com" userId="61ec9c3f4fa49644" providerId="LiveId" clId="{85DD73BF-6C59-1848-8DAB-640698E21A7A}" dt="2022-02-07T14:01:20.512" v="953" actId="164"/>
          <ac:cxnSpMkLst>
            <pc:docMk/>
            <pc:sldMk cId="3468932446" sldId="274"/>
            <ac:cxnSpMk id="12" creationId="{E381A89A-95DF-D441-AE71-146ADE0590A1}"/>
          </ac:cxnSpMkLst>
        </pc:cxnChg>
        <pc:cxnChg chg="mod">
          <ac:chgData name="1018800548@qq.com" userId="61ec9c3f4fa49644" providerId="LiveId" clId="{85DD73BF-6C59-1848-8DAB-640698E21A7A}" dt="2022-02-07T14:01:20.512" v="953" actId="164"/>
          <ac:cxnSpMkLst>
            <pc:docMk/>
            <pc:sldMk cId="3468932446" sldId="274"/>
            <ac:cxnSpMk id="15" creationId="{C94DFA65-7685-C946-901E-48F0B030C028}"/>
          </ac:cxnSpMkLst>
        </pc:cxnChg>
        <pc:cxnChg chg="mod">
          <ac:chgData name="1018800548@qq.com" userId="61ec9c3f4fa49644" providerId="LiveId" clId="{85DD73BF-6C59-1848-8DAB-640698E21A7A}" dt="2022-02-07T14:01:20.512" v="953" actId="164"/>
          <ac:cxnSpMkLst>
            <pc:docMk/>
            <pc:sldMk cId="3468932446" sldId="274"/>
            <ac:cxnSpMk id="19" creationId="{E7C51BB3-6AEC-AF40-8048-2CF199998E78}"/>
          </ac:cxnSpMkLst>
        </pc:cxnChg>
        <pc:cxnChg chg="mod">
          <ac:chgData name="1018800548@qq.com" userId="61ec9c3f4fa49644" providerId="LiveId" clId="{85DD73BF-6C59-1848-8DAB-640698E21A7A}" dt="2022-02-07T14:01:20.512" v="953" actId="164"/>
          <ac:cxnSpMkLst>
            <pc:docMk/>
            <pc:sldMk cId="3468932446" sldId="274"/>
            <ac:cxnSpMk id="22" creationId="{AE8150B3-6CEF-C646-AACF-2BAA454A717D}"/>
          </ac:cxnSpMkLst>
        </pc:cxnChg>
        <pc:cxnChg chg="mod">
          <ac:chgData name="1018800548@qq.com" userId="61ec9c3f4fa49644" providerId="LiveId" clId="{85DD73BF-6C59-1848-8DAB-640698E21A7A}" dt="2022-02-07T14:01:20.512" v="953" actId="164"/>
          <ac:cxnSpMkLst>
            <pc:docMk/>
            <pc:sldMk cId="3468932446" sldId="274"/>
            <ac:cxnSpMk id="26" creationId="{BC2CD460-F1FC-A546-AA3F-B634B8CA380E}"/>
          </ac:cxnSpMkLst>
        </pc:cxnChg>
        <pc:cxnChg chg="mod">
          <ac:chgData name="1018800548@qq.com" userId="61ec9c3f4fa49644" providerId="LiveId" clId="{85DD73BF-6C59-1848-8DAB-640698E21A7A}" dt="2022-02-07T14:01:20.512" v="953" actId="164"/>
          <ac:cxnSpMkLst>
            <pc:docMk/>
            <pc:sldMk cId="3468932446" sldId="274"/>
            <ac:cxnSpMk id="33" creationId="{5A4CA19F-9679-3045-B992-5DEABADD417C}"/>
          </ac:cxnSpMkLst>
        </pc:cxnChg>
        <pc:cxnChg chg="mod">
          <ac:chgData name="1018800548@qq.com" userId="61ec9c3f4fa49644" providerId="LiveId" clId="{85DD73BF-6C59-1848-8DAB-640698E21A7A}" dt="2022-02-07T14:01:20.512" v="953" actId="164"/>
          <ac:cxnSpMkLst>
            <pc:docMk/>
            <pc:sldMk cId="3468932446" sldId="274"/>
            <ac:cxnSpMk id="34" creationId="{A617C6F0-F82E-354C-A815-2F34A7DBE53B}"/>
          </ac:cxnSpMkLst>
        </pc:cxnChg>
        <pc:cxnChg chg="mod">
          <ac:chgData name="1018800548@qq.com" userId="61ec9c3f4fa49644" providerId="LiveId" clId="{85DD73BF-6C59-1848-8DAB-640698E21A7A}" dt="2022-02-07T14:01:20.512" v="953" actId="164"/>
          <ac:cxnSpMkLst>
            <pc:docMk/>
            <pc:sldMk cId="3468932446" sldId="274"/>
            <ac:cxnSpMk id="35" creationId="{3792F787-F98D-CD45-8F5B-A5960DDF8B12}"/>
          </ac:cxnSpMkLst>
        </pc:cxnChg>
      </pc:sldChg>
      <pc:sldChg chg="modSp">
        <pc:chgData name="1018800548@qq.com" userId="61ec9c3f4fa49644" providerId="LiveId" clId="{85DD73BF-6C59-1848-8DAB-640698E21A7A}" dt="2022-02-09T09:34:54.709" v="2199" actId="20577"/>
        <pc:sldMkLst>
          <pc:docMk/>
          <pc:sldMk cId="3761753163" sldId="276"/>
        </pc:sldMkLst>
        <pc:spChg chg="mod">
          <ac:chgData name="1018800548@qq.com" userId="61ec9c3f4fa49644" providerId="LiveId" clId="{85DD73BF-6C59-1848-8DAB-640698E21A7A}" dt="2022-02-09T09:33:49.390" v="2089" actId="20577"/>
          <ac:spMkLst>
            <pc:docMk/>
            <pc:sldMk cId="3761753163" sldId="276"/>
            <ac:spMk id="16" creationId="{874130DB-295B-684D-8982-22B779BCEB9F}"/>
          </ac:spMkLst>
        </pc:spChg>
        <pc:spChg chg="mod">
          <ac:chgData name="1018800548@qq.com" userId="61ec9c3f4fa49644" providerId="LiveId" clId="{85DD73BF-6C59-1848-8DAB-640698E21A7A}" dt="2022-02-09T09:34:23.214" v="2118" actId="1076"/>
          <ac:spMkLst>
            <pc:docMk/>
            <pc:sldMk cId="3761753163" sldId="276"/>
            <ac:spMk id="21" creationId="{AF26E119-1D11-DD45-8DCC-044121880768}"/>
          </ac:spMkLst>
        </pc:spChg>
        <pc:spChg chg="mod">
          <ac:chgData name="1018800548@qq.com" userId="61ec9c3f4fa49644" providerId="LiveId" clId="{85DD73BF-6C59-1848-8DAB-640698E21A7A}" dt="2022-02-09T09:34:32.093" v="2142" actId="20577"/>
          <ac:spMkLst>
            <pc:docMk/>
            <pc:sldMk cId="3761753163" sldId="276"/>
            <ac:spMk id="24" creationId="{2FCF60AA-43B3-2340-BAFB-6E88BA9507E8}"/>
          </ac:spMkLst>
        </pc:spChg>
        <pc:spChg chg="mod">
          <ac:chgData name="1018800548@qq.com" userId="61ec9c3f4fa49644" providerId="LiveId" clId="{85DD73BF-6C59-1848-8DAB-640698E21A7A}" dt="2022-02-09T09:34:43.550" v="2170" actId="14100"/>
          <ac:spMkLst>
            <pc:docMk/>
            <pc:sldMk cId="3761753163" sldId="276"/>
            <ac:spMk id="27" creationId="{E0354B17-A193-B94B-A3E8-FD406574A283}"/>
          </ac:spMkLst>
        </pc:spChg>
        <pc:spChg chg="mod">
          <ac:chgData name="1018800548@qq.com" userId="61ec9c3f4fa49644" providerId="LiveId" clId="{85DD73BF-6C59-1848-8DAB-640698E21A7A}" dt="2022-02-09T09:34:54.709" v="2199" actId="20577"/>
          <ac:spMkLst>
            <pc:docMk/>
            <pc:sldMk cId="3761753163" sldId="276"/>
            <ac:spMk id="32" creationId="{57DB84F1-0580-A14B-BB5A-DD47CD7B1F5D}"/>
          </ac:spMkLst>
        </pc:spChg>
      </pc:sldChg>
      <pc:sldChg chg="addSp delSp modSp">
        <pc:chgData name="1018800548@qq.com" userId="61ec9c3f4fa49644" providerId="LiveId" clId="{85DD73BF-6C59-1848-8DAB-640698E21A7A}" dt="2022-02-09T10:25:37.371" v="2651" actId="207"/>
        <pc:sldMkLst>
          <pc:docMk/>
          <pc:sldMk cId="2748502734" sldId="278"/>
        </pc:sldMkLst>
        <pc:spChg chg="mod">
          <ac:chgData name="1018800548@qq.com" userId="61ec9c3f4fa49644" providerId="LiveId" clId="{85DD73BF-6C59-1848-8DAB-640698E21A7A}" dt="2022-02-09T09:36:25.964" v="2232" actId="20577"/>
          <ac:spMkLst>
            <pc:docMk/>
            <pc:sldMk cId="2748502734" sldId="278"/>
            <ac:spMk id="16" creationId="{874130DB-295B-684D-8982-22B779BCEB9F}"/>
          </ac:spMkLst>
        </pc:spChg>
        <pc:spChg chg="mod">
          <ac:chgData name="1018800548@qq.com" userId="61ec9c3f4fa49644" providerId="LiveId" clId="{85DD73BF-6C59-1848-8DAB-640698E21A7A}" dt="2022-02-09T09:36:32.479" v="2255" actId="20577"/>
          <ac:spMkLst>
            <pc:docMk/>
            <pc:sldMk cId="2748502734" sldId="278"/>
            <ac:spMk id="21" creationId="{AF26E119-1D11-DD45-8DCC-044121880768}"/>
          </ac:spMkLst>
        </pc:spChg>
        <pc:spChg chg="mod">
          <ac:chgData name="1018800548@qq.com" userId="61ec9c3f4fa49644" providerId="LiveId" clId="{85DD73BF-6C59-1848-8DAB-640698E21A7A}" dt="2022-02-09T09:36:41.798" v="2275" actId="20577"/>
          <ac:spMkLst>
            <pc:docMk/>
            <pc:sldMk cId="2748502734" sldId="278"/>
            <ac:spMk id="24" creationId="{2FCF60AA-43B3-2340-BAFB-6E88BA9507E8}"/>
          </ac:spMkLst>
        </pc:spChg>
        <pc:spChg chg="mod">
          <ac:chgData name="1018800548@qq.com" userId="61ec9c3f4fa49644" providerId="LiveId" clId="{85DD73BF-6C59-1848-8DAB-640698E21A7A}" dt="2022-02-09T09:36:55.855" v="2308" actId="20577"/>
          <ac:spMkLst>
            <pc:docMk/>
            <pc:sldMk cId="2748502734" sldId="278"/>
            <ac:spMk id="27" creationId="{E0354B17-A193-B94B-A3E8-FD406574A283}"/>
          </ac:spMkLst>
        </pc:spChg>
        <pc:spChg chg="mod">
          <ac:chgData name="1018800548@qq.com" userId="61ec9c3f4fa49644" providerId="LiveId" clId="{85DD73BF-6C59-1848-8DAB-640698E21A7A}" dt="2022-02-09T09:37:12.561" v="2342" actId="1076"/>
          <ac:spMkLst>
            <pc:docMk/>
            <pc:sldMk cId="2748502734" sldId="278"/>
            <ac:spMk id="32" creationId="{57DB84F1-0580-A14B-BB5A-DD47CD7B1F5D}"/>
          </ac:spMkLst>
        </pc:spChg>
        <pc:spChg chg="add mod">
          <ac:chgData name="1018800548@qq.com" userId="61ec9c3f4fa49644" providerId="LiveId" clId="{85DD73BF-6C59-1848-8DAB-640698E21A7A}" dt="2022-02-07T14:19:31.277" v="1345" actId="164"/>
          <ac:spMkLst>
            <pc:docMk/>
            <pc:sldMk cId="2748502734" sldId="278"/>
            <ac:spMk id="36" creationId="{5B3389B1-AA14-3F40-B33B-6821B05E12FF}"/>
          </ac:spMkLst>
        </pc:spChg>
        <pc:spChg chg="add mod">
          <ac:chgData name="1018800548@qq.com" userId="61ec9c3f4fa49644" providerId="LiveId" clId="{85DD73BF-6C59-1848-8DAB-640698E21A7A}" dt="2022-02-07T14:19:31.277" v="1345" actId="164"/>
          <ac:spMkLst>
            <pc:docMk/>
            <pc:sldMk cId="2748502734" sldId="278"/>
            <ac:spMk id="37" creationId="{3F33CFDE-BE8A-5B43-9108-E73F1F6D2AC2}"/>
          </ac:spMkLst>
        </pc:spChg>
        <pc:spChg chg="add mod">
          <ac:chgData name="1018800548@qq.com" userId="61ec9c3f4fa49644" providerId="LiveId" clId="{85DD73BF-6C59-1848-8DAB-640698E21A7A}" dt="2022-02-07T14:19:31.277" v="1345" actId="164"/>
          <ac:spMkLst>
            <pc:docMk/>
            <pc:sldMk cId="2748502734" sldId="278"/>
            <ac:spMk id="38" creationId="{BD150326-2A6D-9140-AFE0-4CF890A6CFE8}"/>
          </ac:spMkLst>
        </pc:spChg>
        <pc:spChg chg="mod">
          <ac:chgData name="1018800548@qq.com" userId="61ec9c3f4fa49644" providerId="LiveId" clId="{85DD73BF-6C59-1848-8DAB-640698E21A7A}" dt="2022-02-09T10:25:37.371" v="2651" actId="207"/>
          <ac:spMkLst>
            <pc:docMk/>
            <pc:sldMk cId="2748502734" sldId="278"/>
            <ac:spMk id="41" creationId="{1E74A441-BD69-8549-825C-72322BC1B16D}"/>
          </ac:spMkLst>
        </pc:spChg>
        <pc:grpChg chg="add del mod">
          <ac:chgData name="1018800548@qq.com" userId="61ec9c3f4fa49644" providerId="LiveId" clId="{85DD73BF-6C59-1848-8DAB-640698E21A7A}" dt="2022-02-09T10:25:33.522" v="2650" actId="478"/>
          <ac:grpSpMkLst>
            <pc:docMk/>
            <pc:sldMk cId="2748502734" sldId="278"/>
            <ac:grpSpMk id="4" creationId="{52C9DB6E-ADC2-8445-B132-140D431FEDDD}"/>
          </ac:grpSpMkLst>
        </pc:grpChg>
        <pc:grpChg chg="add">
          <ac:chgData name="1018800548@qq.com" userId="61ec9c3f4fa49644" providerId="LiveId" clId="{85DD73BF-6C59-1848-8DAB-640698E21A7A}" dt="2022-02-09T10:25:31.056" v="2649"/>
          <ac:grpSpMkLst>
            <pc:docMk/>
            <pc:sldMk cId="2748502734" sldId="278"/>
            <ac:grpSpMk id="39" creationId="{40EA8A0C-A986-3A4E-B7BE-D388F00C103D}"/>
          </ac:grpSpMkLst>
        </pc:grpChg>
      </pc:sldChg>
      <pc:sldChg chg="addSp delSp modSp setBg">
        <pc:chgData name="1018800548@qq.com" userId="61ec9c3f4fa49644" providerId="LiveId" clId="{85DD73BF-6C59-1848-8DAB-640698E21A7A}" dt="2022-02-09T13:35:54.913" v="3500" actId="166"/>
        <pc:sldMkLst>
          <pc:docMk/>
          <pc:sldMk cId="3608609238" sldId="279"/>
        </pc:sldMkLst>
        <pc:spChg chg="del">
          <ac:chgData name="1018800548@qq.com" userId="61ec9c3f4fa49644" providerId="LiveId" clId="{85DD73BF-6C59-1848-8DAB-640698E21A7A}" dt="2022-02-07T12:44:35.860" v="532" actId="478"/>
          <ac:spMkLst>
            <pc:docMk/>
            <pc:sldMk cId="3608609238" sldId="279"/>
            <ac:spMk id="2" creationId="{6A2105E5-049F-4D88-89CD-58A10A3A7315}"/>
          </ac:spMkLst>
        </pc:spChg>
        <pc:spChg chg="add del mod">
          <ac:chgData name="1018800548@qq.com" userId="61ec9c3f4fa49644" providerId="LiveId" clId="{85DD73BF-6C59-1848-8DAB-640698E21A7A}" dt="2022-02-07T11:58:48.034" v="43" actId="478"/>
          <ac:spMkLst>
            <pc:docMk/>
            <pc:sldMk cId="3608609238" sldId="279"/>
            <ac:spMk id="3" creationId="{CC9375F5-BDD8-864B-8BFA-3121EF62AC81}"/>
          </ac:spMkLst>
        </pc:spChg>
        <pc:spChg chg="add del mod">
          <ac:chgData name="1018800548@qq.com" userId="61ec9c3f4fa49644" providerId="LiveId" clId="{85DD73BF-6C59-1848-8DAB-640698E21A7A}" dt="2022-02-07T11:58:38.786" v="34" actId="478"/>
          <ac:spMkLst>
            <pc:docMk/>
            <pc:sldMk cId="3608609238" sldId="279"/>
            <ac:spMk id="4" creationId="{80B9AAAC-80A8-7D4A-AF6E-6D43AF71AA30}"/>
          </ac:spMkLst>
        </pc:spChg>
        <pc:spChg chg="add del mod">
          <ac:chgData name="1018800548@qq.com" userId="61ec9c3f4fa49644" providerId="LiveId" clId="{85DD73BF-6C59-1848-8DAB-640698E21A7A}" dt="2022-02-07T11:58:47.367" v="42" actId="478"/>
          <ac:spMkLst>
            <pc:docMk/>
            <pc:sldMk cId="3608609238" sldId="279"/>
            <ac:spMk id="5" creationId="{64B71A5F-2B8F-AC45-B014-E88D59852AB7}"/>
          </ac:spMkLst>
        </pc:spChg>
        <pc:spChg chg="add del mod">
          <ac:chgData name="1018800548@qq.com" userId="61ec9c3f4fa49644" providerId="LiveId" clId="{85DD73BF-6C59-1848-8DAB-640698E21A7A}" dt="2022-02-07T12:08:38.598" v="227" actId="478"/>
          <ac:spMkLst>
            <pc:docMk/>
            <pc:sldMk cId="3608609238" sldId="279"/>
            <ac:spMk id="8" creationId="{D13C1DE8-BA07-B940-9ABE-07F24F047ED3}"/>
          </ac:spMkLst>
        </pc:spChg>
        <pc:spChg chg="add del mod">
          <ac:chgData name="1018800548@qq.com" userId="61ec9c3f4fa49644" providerId="LiveId" clId="{85DD73BF-6C59-1848-8DAB-640698E21A7A}" dt="2022-02-07T12:08:40.560" v="229" actId="478"/>
          <ac:spMkLst>
            <pc:docMk/>
            <pc:sldMk cId="3608609238" sldId="279"/>
            <ac:spMk id="12" creationId="{FDEA6AF8-8448-AD41-80D0-B638C13AC1B6}"/>
          </ac:spMkLst>
        </pc:spChg>
        <pc:spChg chg="add del mod">
          <ac:chgData name="1018800548@qq.com" userId="61ec9c3f4fa49644" providerId="LiveId" clId="{85DD73BF-6C59-1848-8DAB-640698E21A7A}" dt="2022-02-07T12:08:44.270" v="230" actId="478"/>
          <ac:spMkLst>
            <pc:docMk/>
            <pc:sldMk cId="3608609238" sldId="279"/>
            <ac:spMk id="13" creationId="{7792953B-ADA8-1941-9270-B1FE392DF4F3}"/>
          </ac:spMkLst>
        </pc:spChg>
        <pc:spChg chg="add del mod">
          <ac:chgData name="1018800548@qq.com" userId="61ec9c3f4fa49644" providerId="LiveId" clId="{85DD73BF-6C59-1848-8DAB-640698E21A7A}" dt="2022-02-07T12:08:44.270" v="230" actId="478"/>
          <ac:spMkLst>
            <pc:docMk/>
            <pc:sldMk cId="3608609238" sldId="279"/>
            <ac:spMk id="14" creationId="{D3CB6FB0-887A-3549-81C0-B326D4C6BD62}"/>
          </ac:spMkLst>
        </pc:spChg>
        <pc:spChg chg="del">
          <ac:chgData name="1018800548@qq.com" userId="61ec9c3f4fa49644" providerId="LiveId" clId="{85DD73BF-6C59-1848-8DAB-640698E21A7A}" dt="2022-02-07T14:19:12.369" v="1343" actId="478"/>
          <ac:spMkLst>
            <pc:docMk/>
            <pc:sldMk cId="3608609238" sldId="279"/>
            <ac:spMk id="16" creationId="{874130DB-295B-684D-8982-22B779BCEB9F}"/>
          </ac:spMkLst>
        </pc:spChg>
        <pc:spChg chg="add del mod">
          <ac:chgData name="1018800548@qq.com" userId="61ec9c3f4fa49644" providerId="LiveId" clId="{85DD73BF-6C59-1848-8DAB-640698E21A7A}" dt="2022-02-07T12:02:27.051" v="118" actId="478"/>
          <ac:spMkLst>
            <pc:docMk/>
            <pc:sldMk cId="3608609238" sldId="279"/>
            <ac:spMk id="19" creationId="{1DE46DAD-719A-3449-A0EC-212C60990D38}"/>
          </ac:spMkLst>
        </pc:spChg>
        <pc:spChg chg="add del mod">
          <ac:chgData name="1018800548@qq.com" userId="61ec9c3f4fa49644" providerId="LiveId" clId="{85DD73BF-6C59-1848-8DAB-640698E21A7A}" dt="2022-02-07T12:08:44.270" v="230" actId="478"/>
          <ac:spMkLst>
            <pc:docMk/>
            <pc:sldMk cId="3608609238" sldId="279"/>
            <ac:spMk id="30" creationId="{598FB9FC-8543-2941-B722-1BA69A6D5085}"/>
          </ac:spMkLst>
        </pc:spChg>
        <pc:spChg chg="add del mod">
          <ac:chgData name="1018800548@qq.com" userId="61ec9c3f4fa49644" providerId="LiveId" clId="{85DD73BF-6C59-1848-8DAB-640698E21A7A}" dt="2022-02-07T12:08:44.270" v="230" actId="478"/>
          <ac:spMkLst>
            <pc:docMk/>
            <pc:sldMk cId="3608609238" sldId="279"/>
            <ac:spMk id="31" creationId="{3286B4C6-099E-224D-8760-B8DBA5D8ECDC}"/>
          </ac:spMkLst>
        </pc:spChg>
        <pc:spChg chg="add mod">
          <ac:chgData name="1018800548@qq.com" userId="61ec9c3f4fa49644" providerId="LiveId" clId="{85DD73BF-6C59-1848-8DAB-640698E21A7A}" dt="2022-02-09T11:01:13.301" v="2930" actId="207"/>
          <ac:spMkLst>
            <pc:docMk/>
            <pc:sldMk cId="3608609238" sldId="279"/>
            <ac:spMk id="33" creationId="{EDE8F4F9-DF17-3D45-ABA6-40237EE39BFB}"/>
          </ac:spMkLst>
        </pc:spChg>
        <pc:spChg chg="add del mod">
          <ac:chgData name="1018800548@qq.com" userId="61ec9c3f4fa49644" providerId="LiveId" clId="{85DD73BF-6C59-1848-8DAB-640698E21A7A}" dt="2022-02-07T12:09:47.905" v="254" actId="478"/>
          <ac:spMkLst>
            <pc:docMk/>
            <pc:sldMk cId="3608609238" sldId="279"/>
            <ac:spMk id="34" creationId="{64C2DB95-D7AC-CF44-B192-71AD0DA959D7}"/>
          </ac:spMkLst>
        </pc:spChg>
        <pc:spChg chg="add del mod">
          <ac:chgData name="1018800548@qq.com" userId="61ec9c3f4fa49644" providerId="LiveId" clId="{85DD73BF-6C59-1848-8DAB-640698E21A7A}" dt="2022-02-07T12:10:56.276" v="279" actId="478"/>
          <ac:spMkLst>
            <pc:docMk/>
            <pc:sldMk cId="3608609238" sldId="279"/>
            <ac:spMk id="35" creationId="{8218EE66-5401-4741-9590-9F8CA222CC6F}"/>
          </ac:spMkLst>
        </pc:spChg>
        <pc:spChg chg="add del mod">
          <ac:chgData name="1018800548@qq.com" userId="61ec9c3f4fa49644" providerId="LiveId" clId="{85DD73BF-6C59-1848-8DAB-640698E21A7A}" dt="2022-02-07T12:10:57.432" v="280" actId="478"/>
          <ac:spMkLst>
            <pc:docMk/>
            <pc:sldMk cId="3608609238" sldId="279"/>
            <ac:spMk id="36" creationId="{AB1DB59F-8BB7-6544-AA1D-BEF5B5A9E06B}"/>
          </ac:spMkLst>
        </pc:spChg>
        <pc:spChg chg="add mod">
          <ac:chgData name="1018800548@qq.com" userId="61ec9c3f4fa49644" providerId="LiveId" clId="{85DD73BF-6C59-1848-8DAB-640698E21A7A}" dt="2022-02-07T13:15:48.146" v="758" actId="207"/>
          <ac:spMkLst>
            <pc:docMk/>
            <pc:sldMk cId="3608609238" sldId="279"/>
            <ac:spMk id="37" creationId="{DEEED345-6F6F-B74C-BE91-682137020447}"/>
          </ac:spMkLst>
        </pc:spChg>
        <pc:spChg chg="add mod">
          <ac:chgData name="1018800548@qq.com" userId="61ec9c3f4fa49644" providerId="LiveId" clId="{85DD73BF-6C59-1848-8DAB-640698E21A7A}" dt="2022-02-09T13:35:54.913" v="3500" actId="166"/>
          <ac:spMkLst>
            <pc:docMk/>
            <pc:sldMk cId="3608609238" sldId="279"/>
            <ac:spMk id="38" creationId="{D1EA9F33-A57A-5C40-9576-F329D36DEA61}"/>
          </ac:spMkLst>
        </pc:spChg>
        <pc:spChg chg="add mod">
          <ac:chgData name="1018800548@qq.com" userId="61ec9c3f4fa49644" providerId="LiveId" clId="{85DD73BF-6C59-1848-8DAB-640698E21A7A}" dt="2022-02-07T13:15:48.146" v="758" actId="207"/>
          <ac:spMkLst>
            <pc:docMk/>
            <pc:sldMk cId="3608609238" sldId="279"/>
            <ac:spMk id="39" creationId="{0719A994-457D-F845-813F-30F65964FFCB}"/>
          </ac:spMkLst>
        </pc:spChg>
        <pc:spChg chg="add mod">
          <ac:chgData name="1018800548@qq.com" userId="61ec9c3f4fa49644" providerId="LiveId" clId="{85DD73BF-6C59-1848-8DAB-640698E21A7A}" dt="2022-02-07T13:15:48.146" v="758" actId="207"/>
          <ac:spMkLst>
            <pc:docMk/>
            <pc:sldMk cId="3608609238" sldId="279"/>
            <ac:spMk id="40" creationId="{317F417E-1993-7C44-AE3F-86FA824150DB}"/>
          </ac:spMkLst>
        </pc:spChg>
        <pc:spChg chg="add mod">
          <ac:chgData name="1018800548@qq.com" userId="61ec9c3f4fa49644" providerId="LiveId" clId="{85DD73BF-6C59-1848-8DAB-640698E21A7A}" dt="2022-02-07T13:15:48.146" v="758" actId="207"/>
          <ac:spMkLst>
            <pc:docMk/>
            <pc:sldMk cId="3608609238" sldId="279"/>
            <ac:spMk id="41" creationId="{CEB85F95-02FA-D740-928F-6A4665BAD8D9}"/>
          </ac:spMkLst>
        </pc:spChg>
        <pc:spChg chg="mod">
          <ac:chgData name="1018800548@qq.com" userId="61ec9c3f4fa49644" providerId="LiveId" clId="{85DD73BF-6C59-1848-8DAB-640698E21A7A}" dt="2022-02-09T12:26:22.825" v="3372" actId="20577"/>
          <ac:spMkLst>
            <pc:docMk/>
            <pc:sldMk cId="3608609238" sldId="279"/>
            <ac:spMk id="44" creationId="{54E7E93E-E40B-194F-A00C-E2B9461F2252}"/>
          </ac:spMkLst>
        </pc:spChg>
        <pc:spChg chg="add">
          <ac:chgData name="1018800548@qq.com" userId="61ec9c3f4fa49644" providerId="LiveId" clId="{85DD73BF-6C59-1848-8DAB-640698E21A7A}" dt="2022-02-09T12:28:34.489" v="3388"/>
          <ac:spMkLst>
            <pc:docMk/>
            <pc:sldMk cId="3608609238" sldId="279"/>
            <ac:spMk id="45" creationId="{1FF87149-F0A4-6D4D-A1C4-CB1E16F4E94C}"/>
          </ac:spMkLst>
        </pc:spChg>
        <pc:spChg chg="add mod">
          <ac:chgData name="1018800548@qq.com" userId="61ec9c3f4fa49644" providerId="LiveId" clId="{85DD73BF-6C59-1848-8DAB-640698E21A7A}" dt="2022-02-09T13:26:42.270" v="3498" actId="692"/>
          <ac:spMkLst>
            <pc:docMk/>
            <pc:sldMk cId="3608609238" sldId="279"/>
            <ac:spMk id="46" creationId="{8461646C-38FA-2046-9787-231AA873315B}"/>
          </ac:spMkLst>
        </pc:spChg>
        <pc:spChg chg="add del mod">
          <ac:chgData name="1018800548@qq.com" userId="61ec9c3f4fa49644" providerId="LiveId" clId="{85DD73BF-6C59-1848-8DAB-640698E21A7A}" dt="2022-02-07T13:11:42.460" v="739" actId="478"/>
          <ac:spMkLst>
            <pc:docMk/>
            <pc:sldMk cId="3608609238" sldId="279"/>
            <ac:spMk id="79" creationId="{0245991A-0EFD-E843-8B01-54F3197543D4}"/>
          </ac:spMkLst>
        </pc:spChg>
        <pc:spChg chg="add mod">
          <ac:chgData name="1018800548@qq.com" userId="61ec9c3f4fa49644" providerId="LiveId" clId="{85DD73BF-6C59-1848-8DAB-640698E21A7A}" dt="2022-02-07T13:15:56.172" v="759" actId="207"/>
          <ac:spMkLst>
            <pc:docMk/>
            <pc:sldMk cId="3608609238" sldId="279"/>
            <ac:spMk id="81" creationId="{F53E749F-287C-1F47-8386-FEDC49485248}"/>
          </ac:spMkLst>
        </pc:spChg>
        <pc:spChg chg="add del mod">
          <ac:chgData name="1018800548@qq.com" userId="61ec9c3f4fa49644" providerId="LiveId" clId="{85DD73BF-6C59-1848-8DAB-640698E21A7A}" dt="2022-02-07T12:44:35.860" v="532" actId="478"/>
          <ac:spMkLst>
            <pc:docMk/>
            <pc:sldMk cId="3608609238" sldId="279"/>
            <ac:spMk id="85" creationId="{8DE9D4E0-A1BE-414D-9CA8-73F698FDA7DC}"/>
          </ac:spMkLst>
        </pc:spChg>
        <pc:spChg chg="add del mod">
          <ac:chgData name="1018800548@qq.com" userId="61ec9c3f4fa49644" providerId="LiveId" clId="{85DD73BF-6C59-1848-8DAB-640698E21A7A}" dt="2022-02-07T12:44:35.860" v="532" actId="478"/>
          <ac:spMkLst>
            <pc:docMk/>
            <pc:sldMk cId="3608609238" sldId="279"/>
            <ac:spMk id="86" creationId="{A93C8460-1BAD-0241-8366-2F06F9A7583F}"/>
          </ac:spMkLst>
        </pc:spChg>
        <pc:spChg chg="add del mod">
          <ac:chgData name="1018800548@qq.com" userId="61ec9c3f4fa49644" providerId="LiveId" clId="{85DD73BF-6C59-1848-8DAB-640698E21A7A}" dt="2022-02-07T12:44:35.860" v="532" actId="478"/>
          <ac:spMkLst>
            <pc:docMk/>
            <pc:sldMk cId="3608609238" sldId="279"/>
            <ac:spMk id="87" creationId="{30CC9A99-5308-704C-B055-01861E851CE6}"/>
          </ac:spMkLst>
        </pc:spChg>
        <pc:spChg chg="add del mod">
          <ac:chgData name="1018800548@qq.com" userId="61ec9c3f4fa49644" providerId="LiveId" clId="{85DD73BF-6C59-1848-8DAB-640698E21A7A}" dt="2022-02-07T12:44:35.860" v="532" actId="478"/>
          <ac:spMkLst>
            <pc:docMk/>
            <pc:sldMk cId="3608609238" sldId="279"/>
            <ac:spMk id="88" creationId="{A4493D77-4901-1743-A721-887C370316AE}"/>
          </ac:spMkLst>
        </pc:spChg>
        <pc:spChg chg="add del mod">
          <ac:chgData name="1018800548@qq.com" userId="61ec9c3f4fa49644" providerId="LiveId" clId="{85DD73BF-6C59-1848-8DAB-640698E21A7A}" dt="2022-02-07T12:44:35.860" v="532" actId="478"/>
          <ac:spMkLst>
            <pc:docMk/>
            <pc:sldMk cId="3608609238" sldId="279"/>
            <ac:spMk id="89" creationId="{9C68552F-66F9-DC44-9D26-2C537CB794BD}"/>
          </ac:spMkLst>
        </pc:spChg>
        <pc:spChg chg="add del mod">
          <ac:chgData name="1018800548@qq.com" userId="61ec9c3f4fa49644" providerId="LiveId" clId="{85DD73BF-6C59-1848-8DAB-640698E21A7A}" dt="2022-02-07T12:44:35.860" v="532" actId="478"/>
          <ac:spMkLst>
            <pc:docMk/>
            <pc:sldMk cId="3608609238" sldId="279"/>
            <ac:spMk id="90" creationId="{CA6BEC75-4870-BE4B-B5E1-0120BC6B86D3}"/>
          </ac:spMkLst>
        </pc:spChg>
        <pc:spChg chg="add mod">
          <ac:chgData name="1018800548@qq.com" userId="61ec9c3f4fa49644" providerId="LiveId" clId="{85DD73BF-6C59-1848-8DAB-640698E21A7A}" dt="2022-02-09T11:01:20.284" v="2931" actId="207"/>
          <ac:spMkLst>
            <pc:docMk/>
            <pc:sldMk cId="3608609238" sldId="279"/>
            <ac:spMk id="98" creationId="{63112ACE-3EF0-5E43-B26C-411EA73D7EC9}"/>
          </ac:spMkLst>
        </pc:spChg>
        <pc:spChg chg="add mod">
          <ac:chgData name="1018800548@qq.com" userId="61ec9c3f4fa49644" providerId="LiveId" clId="{85DD73BF-6C59-1848-8DAB-640698E21A7A}" dt="2022-02-07T13:15:48.146" v="758" actId="207"/>
          <ac:spMkLst>
            <pc:docMk/>
            <pc:sldMk cId="3608609238" sldId="279"/>
            <ac:spMk id="150" creationId="{226BBBF9-ABE8-564F-9E96-DFCB6CBED41B}"/>
          </ac:spMkLst>
        </pc:spChg>
        <pc:spChg chg="add mod">
          <ac:chgData name="1018800548@qq.com" userId="61ec9c3f4fa49644" providerId="LiveId" clId="{85DD73BF-6C59-1848-8DAB-640698E21A7A}" dt="2022-02-07T13:15:48.146" v="758" actId="207"/>
          <ac:spMkLst>
            <pc:docMk/>
            <pc:sldMk cId="3608609238" sldId="279"/>
            <ac:spMk id="151" creationId="{B414EFF9-6901-1847-85E0-7B090699C87A}"/>
          </ac:spMkLst>
        </pc:spChg>
        <pc:spChg chg="add mod">
          <ac:chgData name="1018800548@qq.com" userId="61ec9c3f4fa49644" providerId="LiveId" clId="{85DD73BF-6C59-1848-8DAB-640698E21A7A}" dt="2022-02-07T13:15:48.146" v="758" actId="207"/>
          <ac:spMkLst>
            <pc:docMk/>
            <pc:sldMk cId="3608609238" sldId="279"/>
            <ac:spMk id="160" creationId="{52B65D57-2D44-214C-AEE7-B9494DDFAFEC}"/>
          </ac:spMkLst>
        </pc:spChg>
        <pc:spChg chg="add del mod">
          <ac:chgData name="1018800548@qq.com" userId="61ec9c3f4fa49644" providerId="LiveId" clId="{85DD73BF-6C59-1848-8DAB-640698E21A7A}" dt="2022-02-07T12:57:19.930" v="684" actId="478"/>
          <ac:spMkLst>
            <pc:docMk/>
            <pc:sldMk cId="3608609238" sldId="279"/>
            <ac:spMk id="185" creationId="{2CF73E63-3D22-F24D-A334-45317D5CD905}"/>
          </ac:spMkLst>
        </pc:spChg>
        <pc:spChg chg="add del mod">
          <ac:chgData name="1018800548@qq.com" userId="61ec9c3f4fa49644" providerId="LiveId" clId="{85DD73BF-6C59-1848-8DAB-640698E21A7A}" dt="2022-02-07T12:57:18.914" v="683" actId="478"/>
          <ac:spMkLst>
            <pc:docMk/>
            <pc:sldMk cId="3608609238" sldId="279"/>
            <ac:spMk id="186" creationId="{D736ED6C-6D2A-D446-A417-988364D3E866}"/>
          </ac:spMkLst>
        </pc:spChg>
        <pc:spChg chg="add del mod">
          <ac:chgData name="1018800548@qq.com" userId="61ec9c3f4fa49644" providerId="LiveId" clId="{85DD73BF-6C59-1848-8DAB-640698E21A7A}" dt="2022-02-07T13:17:23.744" v="763" actId="478"/>
          <ac:spMkLst>
            <pc:docMk/>
            <pc:sldMk cId="3608609238" sldId="279"/>
            <ac:spMk id="195" creationId="{98F88D2A-9452-BE4D-ADEE-0C0C4995E98C}"/>
          </ac:spMkLst>
        </pc:spChg>
        <pc:spChg chg="add mod">
          <ac:chgData name="1018800548@qq.com" userId="61ec9c3f4fa49644" providerId="LiveId" clId="{85DD73BF-6C59-1848-8DAB-640698E21A7A}" dt="2022-02-09T11:33:17.542" v="3273" actId="20577"/>
          <ac:spMkLst>
            <pc:docMk/>
            <pc:sldMk cId="3608609238" sldId="279"/>
            <ac:spMk id="196" creationId="{381FD34C-DC89-A643-AE79-1FD23D646495}"/>
          </ac:spMkLst>
        </pc:spChg>
        <pc:spChg chg="add del mod">
          <ac:chgData name="1018800548@qq.com" userId="61ec9c3f4fa49644" providerId="LiveId" clId="{85DD73BF-6C59-1848-8DAB-640698E21A7A}" dt="2022-02-07T13:56:19.430" v="949" actId="478"/>
          <ac:spMkLst>
            <pc:docMk/>
            <pc:sldMk cId="3608609238" sldId="279"/>
            <ac:spMk id="197" creationId="{29F3AC15-64BC-944E-8C5F-7B90B1C8D71D}"/>
          </ac:spMkLst>
        </pc:spChg>
        <pc:spChg chg="add del">
          <ac:chgData name="1018800548@qq.com" userId="61ec9c3f4fa49644" providerId="LiveId" clId="{85DD73BF-6C59-1848-8DAB-640698E21A7A}" dt="2022-02-07T14:20:16.009" v="1356" actId="478"/>
          <ac:spMkLst>
            <pc:docMk/>
            <pc:sldMk cId="3608609238" sldId="279"/>
            <ac:spMk id="198" creationId="{6C237C8C-6B3E-3C40-B2F9-17DFA7AF3E9B}"/>
          </ac:spMkLst>
        </pc:spChg>
        <pc:spChg chg="add del">
          <ac:chgData name="1018800548@qq.com" userId="61ec9c3f4fa49644" providerId="LiveId" clId="{85DD73BF-6C59-1848-8DAB-640698E21A7A}" dt="2022-02-07T14:20:18.332" v="1357" actId="478"/>
          <ac:spMkLst>
            <pc:docMk/>
            <pc:sldMk cId="3608609238" sldId="279"/>
            <ac:spMk id="199" creationId="{16AA1C4F-CC0E-3946-98C7-B6D1F3856D48}"/>
          </ac:spMkLst>
        </pc:spChg>
        <pc:spChg chg="add del">
          <ac:chgData name="1018800548@qq.com" userId="61ec9c3f4fa49644" providerId="LiveId" clId="{85DD73BF-6C59-1848-8DAB-640698E21A7A}" dt="2022-02-07T14:20:19.955" v="1358" actId="478"/>
          <ac:spMkLst>
            <pc:docMk/>
            <pc:sldMk cId="3608609238" sldId="279"/>
            <ac:spMk id="200" creationId="{3BAFB1E9-B4A2-3447-B0C0-3766645A0230}"/>
          </ac:spMkLst>
        </pc:spChg>
        <pc:spChg chg="mod">
          <ac:chgData name="1018800548@qq.com" userId="61ec9c3f4fa49644" providerId="LiveId" clId="{85DD73BF-6C59-1848-8DAB-640698E21A7A}" dt="2022-02-07T22:28:13.452" v="1676" actId="20577"/>
          <ac:spMkLst>
            <pc:docMk/>
            <pc:sldMk cId="3608609238" sldId="279"/>
            <ac:spMk id="202" creationId="{0D74A389-0FE6-734E-B44B-EF3F8104DA82}"/>
          </ac:spMkLst>
        </pc:spChg>
        <pc:spChg chg="mod">
          <ac:chgData name="1018800548@qq.com" userId="61ec9c3f4fa49644" providerId="LiveId" clId="{85DD73BF-6C59-1848-8DAB-640698E21A7A}" dt="2022-02-07T14:21:26.930" v="1366" actId="207"/>
          <ac:spMkLst>
            <pc:docMk/>
            <pc:sldMk cId="3608609238" sldId="279"/>
            <ac:spMk id="203" creationId="{EF17D098-81AD-1A4E-BFAC-E8E6A0D115D9}"/>
          </ac:spMkLst>
        </pc:spChg>
        <pc:spChg chg="add del">
          <ac:chgData name="1018800548@qq.com" userId="61ec9c3f4fa49644" providerId="LiveId" clId="{85DD73BF-6C59-1848-8DAB-640698E21A7A}" dt="2022-02-07T22:04:34.382" v="1487"/>
          <ac:spMkLst>
            <pc:docMk/>
            <pc:sldMk cId="3608609238" sldId="279"/>
            <ac:spMk id="205" creationId="{B370240C-0435-E649-899F-7759D3370421}"/>
          </ac:spMkLst>
        </pc:spChg>
        <pc:spChg chg="add">
          <ac:chgData name="1018800548@qq.com" userId="61ec9c3f4fa49644" providerId="LiveId" clId="{85DD73BF-6C59-1848-8DAB-640698E21A7A}" dt="2022-02-07T22:05:14.351" v="1498"/>
          <ac:spMkLst>
            <pc:docMk/>
            <pc:sldMk cId="3608609238" sldId="279"/>
            <ac:spMk id="208" creationId="{60AFC807-D93F-4648-97C9-6F2540EADC58}"/>
          </ac:spMkLst>
        </pc:spChg>
        <pc:spChg chg="add del mod">
          <ac:chgData name="1018800548@qq.com" userId="61ec9c3f4fa49644" providerId="LiveId" clId="{85DD73BF-6C59-1848-8DAB-640698E21A7A}" dt="2022-02-09T11:01:27.338" v="2932" actId="478"/>
          <ac:spMkLst>
            <pc:docMk/>
            <pc:sldMk cId="3608609238" sldId="279"/>
            <ac:spMk id="209" creationId="{97874073-CAFB-9D46-ABC6-BE8E74471E59}"/>
          </ac:spMkLst>
        </pc:spChg>
        <pc:spChg chg="add del">
          <ac:chgData name="1018800548@qq.com" userId="61ec9c3f4fa49644" providerId="LiveId" clId="{85DD73BF-6C59-1848-8DAB-640698E21A7A}" dt="2022-02-07T22:10:21.513" v="1536" actId="478"/>
          <ac:spMkLst>
            <pc:docMk/>
            <pc:sldMk cId="3608609238" sldId="279"/>
            <ac:spMk id="210" creationId="{16217BBF-6B9C-0843-A0AD-D3445F779E69}"/>
          </ac:spMkLst>
        </pc:spChg>
        <pc:spChg chg="add del mod">
          <ac:chgData name="1018800548@qq.com" userId="61ec9c3f4fa49644" providerId="LiveId" clId="{85DD73BF-6C59-1848-8DAB-640698E21A7A}" dt="2022-02-09T11:01:28.279" v="2933" actId="478"/>
          <ac:spMkLst>
            <pc:docMk/>
            <pc:sldMk cId="3608609238" sldId="279"/>
            <ac:spMk id="211" creationId="{C85515BF-9E84-6B4B-A52B-E5E03B4BD1AC}"/>
          </ac:spMkLst>
        </pc:spChg>
        <pc:spChg chg="add">
          <ac:chgData name="1018800548@qq.com" userId="61ec9c3f4fa49644" providerId="LiveId" clId="{85DD73BF-6C59-1848-8DAB-640698E21A7A}" dt="2022-02-07T22:34:39.661" v="1788"/>
          <ac:spMkLst>
            <pc:docMk/>
            <pc:sldMk cId="3608609238" sldId="279"/>
            <ac:spMk id="212" creationId="{A4362139-6D66-1F4D-B904-C225F84A93A6}"/>
          </ac:spMkLst>
        </pc:spChg>
        <pc:grpChg chg="add">
          <ac:chgData name="1018800548@qq.com" userId="61ec9c3f4fa49644" providerId="LiveId" clId="{85DD73BF-6C59-1848-8DAB-640698E21A7A}" dt="2022-02-09T11:02:36.232" v="2937"/>
          <ac:grpSpMkLst>
            <pc:docMk/>
            <pc:sldMk cId="3608609238" sldId="279"/>
            <ac:grpSpMk id="42" creationId="{77A94CF5-4050-D94B-8445-63FEC37A48A2}"/>
          </ac:grpSpMkLst>
        </pc:grpChg>
        <pc:grpChg chg="add del">
          <ac:chgData name="1018800548@qq.com" userId="61ec9c3f4fa49644" providerId="LiveId" clId="{85DD73BF-6C59-1848-8DAB-640698E21A7A}" dt="2022-02-09T11:02:35.657" v="2936" actId="478"/>
          <ac:grpSpMkLst>
            <pc:docMk/>
            <pc:sldMk cId="3608609238" sldId="279"/>
            <ac:grpSpMk id="201" creationId="{E81B4CAB-F66A-4644-9222-75C8D30AA30E}"/>
          </ac:grpSpMkLst>
        </pc:grpChg>
        <pc:picChg chg="add del mod">
          <ac:chgData name="1018800548@qq.com" userId="61ec9c3f4fa49644" providerId="LiveId" clId="{85DD73BF-6C59-1848-8DAB-640698E21A7A}" dt="2022-02-07T12:01:25.230" v="109" actId="478"/>
          <ac:picMkLst>
            <pc:docMk/>
            <pc:sldMk cId="3608609238" sldId="279"/>
            <ac:picMk id="6" creationId="{28863775-0314-6B43-BC4B-DAD625171D46}"/>
          </ac:picMkLst>
        </pc:picChg>
        <pc:picChg chg="add del mod">
          <ac:chgData name="1018800548@qq.com" userId="61ec9c3f4fa49644" providerId="LiveId" clId="{85DD73BF-6C59-1848-8DAB-640698E21A7A}" dt="2022-02-07T12:01:24.201" v="108" actId="478"/>
          <ac:picMkLst>
            <pc:docMk/>
            <pc:sldMk cId="3608609238" sldId="279"/>
            <ac:picMk id="7" creationId="{0E3D6859-7140-6843-8026-B8C10F99B237}"/>
          </ac:picMkLst>
        </pc:picChg>
        <pc:picChg chg="add del mod">
          <ac:chgData name="1018800548@qq.com" userId="61ec9c3f4fa49644" providerId="LiveId" clId="{85DD73BF-6C59-1848-8DAB-640698E21A7A}" dt="2022-02-07T22:04:46.098" v="1489" actId="478"/>
          <ac:picMkLst>
            <pc:docMk/>
            <pc:sldMk cId="3608609238" sldId="279"/>
            <ac:picMk id="193" creationId="{17C0AA38-A0F9-A94A-B6E7-A8406E7138D5}"/>
          </ac:picMkLst>
        </pc:picChg>
        <pc:picChg chg="add del">
          <ac:chgData name="1018800548@qq.com" userId="61ec9c3f4fa49644" providerId="LiveId" clId="{85DD73BF-6C59-1848-8DAB-640698E21A7A}" dt="2022-02-07T13:13:55.651" v="747" actId="478"/>
          <ac:picMkLst>
            <pc:docMk/>
            <pc:sldMk cId="3608609238" sldId="279"/>
            <ac:picMk id="194" creationId="{3DD8A094-F34B-1349-ADE6-B42AE6B0D31E}"/>
          </ac:picMkLst>
        </pc:picChg>
        <pc:picChg chg="add mod">
          <ac:chgData name="1018800548@qq.com" userId="61ec9c3f4fa49644" providerId="LiveId" clId="{85DD73BF-6C59-1848-8DAB-640698E21A7A}" dt="2022-02-09T13:26:30.400" v="3492" actId="1036"/>
          <ac:picMkLst>
            <pc:docMk/>
            <pc:sldMk cId="3608609238" sldId="279"/>
            <ac:picMk id="206" creationId="{B63898EE-864E-744D-A0F8-10FA8307B423}"/>
          </ac:picMkLst>
        </pc:picChg>
        <pc:picChg chg="add del">
          <ac:chgData name="1018800548@qq.com" userId="61ec9c3f4fa49644" providerId="LiveId" clId="{85DD73BF-6C59-1848-8DAB-640698E21A7A}" dt="2022-02-07T22:04:54.568" v="1492" actId="478"/>
          <ac:picMkLst>
            <pc:docMk/>
            <pc:sldMk cId="3608609238" sldId="279"/>
            <ac:picMk id="207" creationId="{7ECB266A-E9DF-C342-B364-2F2096C2D1BC}"/>
          </ac:picMkLst>
        </pc:picChg>
        <pc:cxnChg chg="add del mod">
          <ac:chgData name="1018800548@qq.com" userId="61ec9c3f4fa49644" providerId="LiveId" clId="{85DD73BF-6C59-1848-8DAB-640698E21A7A}" dt="2022-02-07T12:08:44.270" v="230" actId="478"/>
          <ac:cxnSpMkLst>
            <pc:docMk/>
            <pc:sldMk cId="3608609238" sldId="279"/>
            <ac:cxnSpMk id="10" creationId="{C164E2AB-627C-DF4C-B665-C9BEE810DBBF}"/>
          </ac:cxnSpMkLst>
        </pc:cxnChg>
        <pc:cxnChg chg="add del mod">
          <ac:chgData name="1018800548@qq.com" userId="61ec9c3f4fa49644" providerId="LiveId" clId="{85DD73BF-6C59-1848-8DAB-640698E21A7A}" dt="2022-02-07T12:08:44.270" v="230" actId="478"/>
          <ac:cxnSpMkLst>
            <pc:docMk/>
            <pc:sldMk cId="3608609238" sldId="279"/>
            <ac:cxnSpMk id="17" creationId="{F53D794A-4CE4-864E-96BC-5ACCE90C483B}"/>
          </ac:cxnSpMkLst>
        </pc:cxnChg>
        <pc:cxnChg chg="add del mod">
          <ac:chgData name="1018800548@qq.com" userId="61ec9c3f4fa49644" providerId="LiveId" clId="{85DD73BF-6C59-1848-8DAB-640698E21A7A}" dt="2022-02-07T12:08:44.270" v="230" actId="478"/>
          <ac:cxnSpMkLst>
            <pc:docMk/>
            <pc:sldMk cId="3608609238" sldId="279"/>
            <ac:cxnSpMk id="21" creationId="{E3992D95-FDE7-984B-B65C-B0FA719728BD}"/>
          </ac:cxnSpMkLst>
        </pc:cxnChg>
        <pc:cxnChg chg="add del mod">
          <ac:chgData name="1018800548@qq.com" userId="61ec9c3f4fa49644" providerId="LiveId" clId="{85DD73BF-6C59-1848-8DAB-640698E21A7A}" dt="2022-02-07T12:08:44.270" v="230" actId="478"/>
          <ac:cxnSpMkLst>
            <pc:docMk/>
            <pc:sldMk cId="3608609238" sldId="279"/>
            <ac:cxnSpMk id="23" creationId="{D7708B1E-5687-4845-9506-F7DBC9B66874}"/>
          </ac:cxnSpMkLst>
        </pc:cxnChg>
        <pc:cxnChg chg="add del mod">
          <ac:chgData name="1018800548@qq.com" userId="61ec9c3f4fa49644" providerId="LiveId" clId="{85DD73BF-6C59-1848-8DAB-640698E21A7A}" dt="2022-02-07T12:34:32.632" v="478" actId="478"/>
          <ac:cxnSpMkLst>
            <pc:docMk/>
            <pc:sldMk cId="3608609238" sldId="279"/>
            <ac:cxnSpMk id="43" creationId="{7513636C-C305-8540-AEC7-DACADC3DBF93}"/>
          </ac:cxnSpMkLst>
        </pc:cxnChg>
        <pc:cxnChg chg="add del mod">
          <ac:chgData name="1018800548@qq.com" userId="61ec9c3f4fa49644" providerId="LiveId" clId="{85DD73BF-6C59-1848-8DAB-640698E21A7A}" dt="2022-02-07T12:13:53.920" v="370" actId="478"/>
          <ac:cxnSpMkLst>
            <pc:docMk/>
            <pc:sldMk cId="3608609238" sldId="279"/>
            <ac:cxnSpMk id="44" creationId="{9282D541-FE0D-824E-B363-F1A275FF51F6}"/>
          </ac:cxnSpMkLst>
        </pc:cxnChg>
        <pc:cxnChg chg="add del mod">
          <ac:chgData name="1018800548@qq.com" userId="61ec9c3f4fa49644" providerId="LiveId" clId="{85DD73BF-6C59-1848-8DAB-640698E21A7A}" dt="2022-02-07T12:17:17.149" v="387" actId="478"/>
          <ac:cxnSpMkLst>
            <pc:docMk/>
            <pc:sldMk cId="3608609238" sldId="279"/>
            <ac:cxnSpMk id="46" creationId="{6E1CDE9C-8EED-8844-8981-09CBC4B41A55}"/>
          </ac:cxnSpMkLst>
        </pc:cxnChg>
        <pc:cxnChg chg="add del mod">
          <ac:chgData name="1018800548@qq.com" userId="61ec9c3f4fa49644" providerId="LiveId" clId="{85DD73BF-6C59-1848-8DAB-640698E21A7A}" dt="2022-02-07T12:34:29.668" v="475" actId="478"/>
          <ac:cxnSpMkLst>
            <pc:docMk/>
            <pc:sldMk cId="3608609238" sldId="279"/>
            <ac:cxnSpMk id="48" creationId="{AB0E3445-1424-6F43-A651-77B97A357FD5}"/>
          </ac:cxnSpMkLst>
        </pc:cxnChg>
        <pc:cxnChg chg="add del mod">
          <ac:chgData name="1018800548@qq.com" userId="61ec9c3f4fa49644" providerId="LiveId" clId="{85DD73BF-6C59-1848-8DAB-640698E21A7A}" dt="2022-02-07T12:14:23.375" v="374" actId="478"/>
          <ac:cxnSpMkLst>
            <pc:docMk/>
            <pc:sldMk cId="3608609238" sldId="279"/>
            <ac:cxnSpMk id="50" creationId="{3D680CFF-E38A-1C4D-A352-4D6FD41D8664}"/>
          </ac:cxnSpMkLst>
        </pc:cxnChg>
        <pc:cxnChg chg="add del mod">
          <ac:chgData name="1018800548@qq.com" userId="61ec9c3f4fa49644" providerId="LiveId" clId="{85DD73BF-6C59-1848-8DAB-640698E21A7A}" dt="2022-02-07T12:47:54.698" v="569" actId="478"/>
          <ac:cxnSpMkLst>
            <pc:docMk/>
            <pc:sldMk cId="3608609238" sldId="279"/>
            <ac:cxnSpMk id="52" creationId="{52C6D5E0-C80C-0549-B0F9-784E2002DD23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54" creationId="{A39E5DC6-DED8-5247-AF29-D3858BB91F7C}"/>
          </ac:cxnSpMkLst>
        </pc:cxnChg>
        <pc:cxnChg chg="add del mod">
          <ac:chgData name="1018800548@qq.com" userId="61ec9c3f4fa49644" providerId="LiveId" clId="{85DD73BF-6C59-1848-8DAB-640698E21A7A}" dt="2022-02-07T12:15:31.398" v="379" actId="478"/>
          <ac:cxnSpMkLst>
            <pc:docMk/>
            <pc:sldMk cId="3608609238" sldId="279"/>
            <ac:cxnSpMk id="55" creationId="{8229E982-EE19-EC49-83BD-06D6FC1D4FF2}"/>
          </ac:cxnSpMkLst>
        </pc:cxnChg>
        <pc:cxnChg chg="add del mod">
          <ac:chgData name="1018800548@qq.com" userId="61ec9c3f4fa49644" providerId="LiveId" clId="{85DD73BF-6C59-1848-8DAB-640698E21A7A}" dt="2022-02-07T12:47:45.586" v="567" actId="478"/>
          <ac:cxnSpMkLst>
            <pc:docMk/>
            <pc:sldMk cId="3608609238" sldId="279"/>
            <ac:cxnSpMk id="57" creationId="{63351A3F-CADD-254A-AD17-3F220C5CEDFB}"/>
          </ac:cxnSpMkLst>
        </pc:cxnChg>
        <pc:cxnChg chg="add del mod">
          <ac:chgData name="1018800548@qq.com" userId="61ec9c3f4fa49644" providerId="LiveId" clId="{85DD73BF-6C59-1848-8DAB-640698E21A7A}" dt="2022-02-07T12:17:13.544" v="386" actId="478"/>
          <ac:cxnSpMkLst>
            <pc:docMk/>
            <pc:sldMk cId="3608609238" sldId="279"/>
            <ac:cxnSpMk id="59" creationId="{94B0EB94-3D66-464F-93A8-2BD4DA79AD79}"/>
          </ac:cxnSpMkLst>
        </pc:cxnChg>
        <pc:cxnChg chg="add del mod">
          <ac:chgData name="1018800548@qq.com" userId="61ec9c3f4fa49644" providerId="LiveId" clId="{85DD73BF-6C59-1848-8DAB-640698E21A7A}" dt="2022-02-07T12:34:31.730" v="477" actId="478"/>
          <ac:cxnSpMkLst>
            <pc:docMk/>
            <pc:sldMk cId="3608609238" sldId="279"/>
            <ac:cxnSpMk id="72" creationId="{3BE03BA5-4269-E140-9177-DD2E0BDAF518}"/>
          </ac:cxnSpMkLst>
        </pc:cxnChg>
        <pc:cxnChg chg="add del mod">
          <ac:chgData name="1018800548@qq.com" userId="61ec9c3f4fa49644" providerId="LiveId" clId="{85DD73BF-6C59-1848-8DAB-640698E21A7A}" dt="2022-02-07T12:34:30.503" v="476" actId="478"/>
          <ac:cxnSpMkLst>
            <pc:docMk/>
            <pc:sldMk cId="3608609238" sldId="279"/>
            <ac:cxnSpMk id="74" creationId="{AA3E1890-1403-794B-9C34-268A273E7CD7}"/>
          </ac:cxnSpMkLst>
        </pc:cxnChg>
        <pc:cxnChg chg="add del mod">
          <ac:chgData name="1018800548@qq.com" userId="61ec9c3f4fa49644" providerId="LiveId" clId="{85DD73BF-6C59-1848-8DAB-640698E21A7A}" dt="2022-02-07T12:44:35.860" v="532" actId="478"/>
          <ac:cxnSpMkLst>
            <pc:docMk/>
            <pc:sldMk cId="3608609238" sldId="279"/>
            <ac:cxnSpMk id="91" creationId="{148BF772-1399-F243-8851-BC2F40E8BC07}"/>
          </ac:cxnSpMkLst>
        </pc:cxnChg>
        <pc:cxnChg chg="add del mod">
          <ac:chgData name="1018800548@qq.com" userId="61ec9c3f4fa49644" providerId="LiveId" clId="{85DD73BF-6C59-1848-8DAB-640698E21A7A}" dt="2022-02-07T12:44:35.860" v="532" actId="478"/>
          <ac:cxnSpMkLst>
            <pc:docMk/>
            <pc:sldMk cId="3608609238" sldId="279"/>
            <ac:cxnSpMk id="92" creationId="{84AE8142-94CF-5B44-A727-97F1D2D5DFC0}"/>
          </ac:cxnSpMkLst>
        </pc:cxnChg>
        <pc:cxnChg chg="add del mod">
          <ac:chgData name="1018800548@qq.com" userId="61ec9c3f4fa49644" providerId="LiveId" clId="{85DD73BF-6C59-1848-8DAB-640698E21A7A}" dt="2022-02-07T12:44:35.860" v="532" actId="478"/>
          <ac:cxnSpMkLst>
            <pc:docMk/>
            <pc:sldMk cId="3608609238" sldId="279"/>
            <ac:cxnSpMk id="93" creationId="{2EC39E80-100C-6640-B288-F51D3EFBEBF1}"/>
          </ac:cxnSpMkLst>
        </pc:cxnChg>
        <pc:cxnChg chg="add del mod">
          <ac:chgData name="1018800548@qq.com" userId="61ec9c3f4fa49644" providerId="LiveId" clId="{85DD73BF-6C59-1848-8DAB-640698E21A7A}" dt="2022-02-07T12:44:35.860" v="532" actId="478"/>
          <ac:cxnSpMkLst>
            <pc:docMk/>
            <pc:sldMk cId="3608609238" sldId="279"/>
            <ac:cxnSpMk id="94" creationId="{3A99DFE0-039B-DE49-B3D0-D0FD19CEBDF2}"/>
          </ac:cxnSpMkLst>
        </pc:cxnChg>
        <pc:cxnChg chg="add del mod">
          <ac:chgData name="1018800548@qq.com" userId="61ec9c3f4fa49644" providerId="LiveId" clId="{85DD73BF-6C59-1848-8DAB-640698E21A7A}" dt="2022-02-07T12:44:35.860" v="532" actId="478"/>
          <ac:cxnSpMkLst>
            <pc:docMk/>
            <pc:sldMk cId="3608609238" sldId="279"/>
            <ac:cxnSpMk id="95" creationId="{9392CABB-5DE9-254C-9A90-21090B79D99E}"/>
          </ac:cxnSpMkLst>
        </pc:cxnChg>
        <pc:cxnChg chg="add del mod">
          <ac:chgData name="1018800548@qq.com" userId="61ec9c3f4fa49644" providerId="LiveId" clId="{85DD73BF-6C59-1848-8DAB-640698E21A7A}" dt="2022-02-07T12:44:35.860" v="532" actId="478"/>
          <ac:cxnSpMkLst>
            <pc:docMk/>
            <pc:sldMk cId="3608609238" sldId="279"/>
            <ac:cxnSpMk id="96" creationId="{920BFAC7-4238-8C46-B864-EB4EB7605DEB}"/>
          </ac:cxnSpMkLst>
        </pc:cxnChg>
        <pc:cxnChg chg="add del mod">
          <ac:chgData name="1018800548@qq.com" userId="61ec9c3f4fa49644" providerId="LiveId" clId="{85DD73BF-6C59-1848-8DAB-640698E21A7A}" dt="2022-02-07T12:44:35.860" v="532" actId="478"/>
          <ac:cxnSpMkLst>
            <pc:docMk/>
            <pc:sldMk cId="3608609238" sldId="279"/>
            <ac:cxnSpMk id="97" creationId="{D9931E97-87B8-9148-A0F4-55DE53716A09}"/>
          </ac:cxnSpMkLst>
        </pc:cxnChg>
        <pc:cxnChg chg="add del mod">
          <ac:chgData name="1018800548@qq.com" userId="61ec9c3f4fa49644" providerId="LiveId" clId="{85DD73BF-6C59-1848-8DAB-640698E21A7A}" dt="2022-02-07T12:36:16.618" v="490" actId="478"/>
          <ac:cxnSpMkLst>
            <pc:docMk/>
            <pc:sldMk cId="3608609238" sldId="279"/>
            <ac:cxnSpMk id="103" creationId="{CC6D909B-6BEC-4B41-9581-04A2C4659DD6}"/>
          </ac:cxnSpMkLst>
        </pc:cxnChg>
        <pc:cxnChg chg="add del mod">
          <ac:chgData name="1018800548@qq.com" userId="61ec9c3f4fa49644" providerId="LiveId" clId="{85DD73BF-6C59-1848-8DAB-640698E21A7A}" dt="2022-02-07T12:36:31.477" v="493" actId="478"/>
          <ac:cxnSpMkLst>
            <pc:docMk/>
            <pc:sldMk cId="3608609238" sldId="279"/>
            <ac:cxnSpMk id="105" creationId="{4BDEAF0D-9059-634C-A145-B92C008DBA8D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107" creationId="{71510362-2485-EF4A-A300-7C7F3DEA0454}"/>
          </ac:cxnSpMkLst>
        </pc:cxnChg>
        <pc:cxnChg chg="add del mod">
          <ac:chgData name="1018800548@qq.com" userId="61ec9c3f4fa49644" providerId="LiveId" clId="{85DD73BF-6C59-1848-8DAB-640698E21A7A}" dt="2022-02-07T12:37:35.875" v="499" actId="478"/>
          <ac:cxnSpMkLst>
            <pc:docMk/>
            <pc:sldMk cId="3608609238" sldId="279"/>
            <ac:cxnSpMk id="110" creationId="{4DCD0B14-E43F-E748-B0DC-E3609AA55FE0}"/>
          </ac:cxnSpMkLst>
        </pc:cxnChg>
        <pc:cxnChg chg="add del mod">
          <ac:chgData name="1018800548@qq.com" userId="61ec9c3f4fa49644" providerId="LiveId" clId="{85DD73BF-6C59-1848-8DAB-640698E21A7A}" dt="2022-02-07T12:38:44.614" v="506" actId="478"/>
          <ac:cxnSpMkLst>
            <pc:docMk/>
            <pc:sldMk cId="3608609238" sldId="279"/>
            <ac:cxnSpMk id="112" creationId="{9D386AA9-BED9-574A-844F-ED09568DD2EC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114" creationId="{B00FC3FB-9F57-7349-8D91-ED586502A6FE}"/>
          </ac:cxnSpMkLst>
        </pc:cxnChg>
        <pc:cxnChg chg="add del mod">
          <ac:chgData name="1018800548@qq.com" userId="61ec9c3f4fa49644" providerId="LiveId" clId="{85DD73BF-6C59-1848-8DAB-640698E21A7A}" dt="2022-02-07T12:38:58.772" v="508" actId="478"/>
          <ac:cxnSpMkLst>
            <pc:docMk/>
            <pc:sldMk cId="3608609238" sldId="279"/>
            <ac:cxnSpMk id="116" creationId="{E456CA5F-EE1C-5243-90F9-0EDD4EB2B4B7}"/>
          </ac:cxnSpMkLst>
        </pc:cxnChg>
        <pc:cxnChg chg="add mod">
          <ac:chgData name="1018800548@qq.com" userId="61ec9c3f4fa49644" providerId="LiveId" clId="{85DD73BF-6C59-1848-8DAB-640698E21A7A}" dt="2022-02-09T11:01:05.202" v="2929" actId="692"/>
          <ac:cxnSpMkLst>
            <pc:docMk/>
            <pc:sldMk cId="3608609238" sldId="279"/>
            <ac:cxnSpMk id="118" creationId="{5E151440-4D8E-1845-9FA7-76E863044CB2}"/>
          </ac:cxnSpMkLst>
        </pc:cxnChg>
        <pc:cxnChg chg="add mod">
          <ac:chgData name="1018800548@qq.com" userId="61ec9c3f4fa49644" providerId="LiveId" clId="{85DD73BF-6C59-1848-8DAB-640698E21A7A}" dt="2022-02-09T11:01:05.202" v="2929" actId="692"/>
          <ac:cxnSpMkLst>
            <pc:docMk/>
            <pc:sldMk cId="3608609238" sldId="279"/>
            <ac:cxnSpMk id="132" creationId="{326EF3FE-9846-7949-ACEF-25C9507ADCFF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135" creationId="{65E58DF7-6AD5-3A42-BE8E-7F7449B449E1}"/>
          </ac:cxnSpMkLst>
        </pc:cxnChg>
        <pc:cxnChg chg="add del mod">
          <ac:chgData name="1018800548@qq.com" userId="61ec9c3f4fa49644" providerId="LiveId" clId="{85DD73BF-6C59-1848-8DAB-640698E21A7A}" dt="2022-02-07T13:11:43.477" v="740" actId="478"/>
          <ac:cxnSpMkLst>
            <pc:docMk/>
            <pc:sldMk cId="3608609238" sldId="279"/>
            <ac:cxnSpMk id="144" creationId="{7875D50D-4AFE-6143-8CA4-5DB102C84754}"/>
          </ac:cxnSpMkLst>
        </pc:cxnChg>
        <pc:cxnChg chg="add del mod">
          <ac:chgData name="1018800548@qq.com" userId="61ec9c3f4fa49644" providerId="LiveId" clId="{85DD73BF-6C59-1848-8DAB-640698E21A7A}" dt="2022-02-07T13:11:44.443" v="741" actId="478"/>
          <ac:cxnSpMkLst>
            <pc:docMk/>
            <pc:sldMk cId="3608609238" sldId="279"/>
            <ac:cxnSpMk id="146" creationId="{7C465F31-4E25-C64F-87C5-855082E2A8BA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164" creationId="{48DAF4AA-B1F9-0A48-BF51-48E837E7A859}"/>
          </ac:cxnSpMkLst>
        </pc:cxnChg>
        <pc:cxnChg chg="add del mod">
          <ac:chgData name="1018800548@qq.com" userId="61ec9c3f4fa49644" providerId="LiveId" clId="{85DD73BF-6C59-1848-8DAB-640698E21A7A}" dt="2022-02-07T12:50:50.662" v="610" actId="478"/>
          <ac:cxnSpMkLst>
            <pc:docMk/>
            <pc:sldMk cId="3608609238" sldId="279"/>
            <ac:cxnSpMk id="166" creationId="{5892B12B-023E-D545-8ABD-6F113F1845D2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168" creationId="{271E6131-C64F-F94C-BF25-04F71C60722B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170" creationId="{305C5B92-3B37-EE4E-89A2-3FE5BC459A98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172" creationId="{BA6B811E-59D3-2B42-BEB5-DA7975B6CFAE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174" creationId="{6CB796F5-C85B-534A-A133-0609BF09798C}"/>
          </ac:cxnSpMkLst>
        </pc:cxnChg>
        <pc:cxnChg chg="add del mod">
          <ac:chgData name="1018800548@qq.com" userId="61ec9c3f4fa49644" providerId="LiveId" clId="{85DD73BF-6C59-1848-8DAB-640698E21A7A}" dt="2022-02-07T12:52:04.700" v="617" actId="478"/>
          <ac:cxnSpMkLst>
            <pc:docMk/>
            <pc:sldMk cId="3608609238" sldId="279"/>
            <ac:cxnSpMk id="176" creationId="{D1796732-C20D-4845-B80F-C8A04683D9BE}"/>
          </ac:cxnSpMkLst>
        </pc:cxnChg>
        <pc:cxnChg chg="add mod">
          <ac:chgData name="1018800548@qq.com" userId="61ec9c3f4fa49644" providerId="LiveId" clId="{85DD73BF-6C59-1848-8DAB-640698E21A7A}" dt="2022-02-07T13:16:27.583" v="760" actId="692"/>
          <ac:cxnSpMkLst>
            <pc:docMk/>
            <pc:sldMk cId="3608609238" sldId="279"/>
            <ac:cxnSpMk id="183" creationId="{7EC90489-C390-A64C-8DCF-2886EB6D645B}"/>
          </ac:cxnSpMkLst>
        </pc:cxnChg>
      </pc:sldChg>
      <pc:sldChg chg="addSp delSp modSp">
        <pc:chgData name="1018800548@qq.com" userId="61ec9c3f4fa49644" providerId="LiveId" clId="{85DD73BF-6C59-1848-8DAB-640698E21A7A}" dt="2022-02-09T13:51:11.529" v="3514" actId="1076"/>
        <pc:sldMkLst>
          <pc:docMk/>
          <pc:sldMk cId="1050996322" sldId="280"/>
        </pc:sldMkLst>
        <pc:spChg chg="mod">
          <ac:chgData name="1018800548@qq.com" userId="61ec9c3f4fa49644" providerId="LiveId" clId="{85DD73BF-6C59-1848-8DAB-640698E21A7A}" dt="2022-02-07T22:34:08.157" v="1783" actId="20577"/>
          <ac:spMkLst>
            <pc:docMk/>
            <pc:sldMk cId="1050996322" sldId="280"/>
            <ac:spMk id="2" creationId="{DEE37DCC-DE0D-4199-9992-B89B8817B928}"/>
          </ac:spMkLst>
        </pc:spChg>
        <pc:spChg chg="mod">
          <ac:chgData name="1018800548@qq.com" userId="61ec9c3f4fa49644" providerId="LiveId" clId="{85DD73BF-6C59-1848-8DAB-640698E21A7A}" dt="2022-02-09T13:50:03.937" v="3507" actId="207"/>
          <ac:spMkLst>
            <pc:docMk/>
            <pc:sldMk cId="1050996322" sldId="280"/>
            <ac:spMk id="11" creationId="{8551494B-B066-6243-91D3-F9D7361B3525}"/>
          </ac:spMkLst>
        </pc:spChg>
        <pc:spChg chg="mod">
          <ac:chgData name="1018800548@qq.com" userId="61ec9c3f4fa49644" providerId="LiveId" clId="{85DD73BF-6C59-1848-8DAB-640698E21A7A}" dt="2022-02-09T09:38:09.464" v="2389" actId="20577"/>
          <ac:spMkLst>
            <pc:docMk/>
            <pc:sldMk cId="1050996322" sldId="280"/>
            <ac:spMk id="16" creationId="{874130DB-295B-684D-8982-22B779BCEB9F}"/>
          </ac:spMkLst>
        </pc:spChg>
        <pc:spChg chg="mod">
          <ac:chgData name="1018800548@qq.com" userId="61ec9c3f4fa49644" providerId="LiveId" clId="{85DD73BF-6C59-1848-8DAB-640698E21A7A}" dt="2022-02-09T09:38:15.746" v="2404" actId="20577"/>
          <ac:spMkLst>
            <pc:docMk/>
            <pc:sldMk cId="1050996322" sldId="280"/>
            <ac:spMk id="21" creationId="{AF26E119-1D11-DD45-8DCC-044121880768}"/>
          </ac:spMkLst>
        </pc:spChg>
        <pc:spChg chg="mod">
          <ac:chgData name="1018800548@qq.com" userId="61ec9c3f4fa49644" providerId="LiveId" clId="{85DD73BF-6C59-1848-8DAB-640698E21A7A}" dt="2022-02-09T09:38:23.365" v="2426" actId="20577"/>
          <ac:spMkLst>
            <pc:docMk/>
            <pc:sldMk cId="1050996322" sldId="280"/>
            <ac:spMk id="24" creationId="{2FCF60AA-43B3-2340-BAFB-6E88BA9507E8}"/>
          </ac:spMkLst>
        </pc:spChg>
        <pc:spChg chg="mod">
          <ac:chgData name="1018800548@qq.com" userId="61ec9c3f4fa49644" providerId="LiveId" clId="{85DD73BF-6C59-1848-8DAB-640698E21A7A}" dt="2022-02-09T09:38:39.038" v="2449" actId="1076"/>
          <ac:spMkLst>
            <pc:docMk/>
            <pc:sldMk cId="1050996322" sldId="280"/>
            <ac:spMk id="27" creationId="{E0354B17-A193-B94B-A3E8-FD406574A283}"/>
          </ac:spMkLst>
        </pc:spChg>
        <pc:spChg chg="add mod">
          <ac:chgData name="1018800548@qq.com" userId="61ec9c3f4fa49644" providerId="LiveId" clId="{85DD73BF-6C59-1848-8DAB-640698E21A7A}" dt="2022-02-07T22:32:12.760" v="1771" actId="20577"/>
          <ac:spMkLst>
            <pc:docMk/>
            <pc:sldMk cId="1050996322" sldId="280"/>
            <ac:spMk id="36" creationId="{23FF270F-D17C-3942-82BB-451DEBF01DC0}"/>
          </ac:spMkLst>
        </pc:spChg>
        <pc:spChg chg="add mod">
          <ac:chgData name="1018800548@qq.com" userId="61ec9c3f4fa49644" providerId="LiveId" clId="{85DD73BF-6C59-1848-8DAB-640698E21A7A}" dt="2022-02-07T22:32:05.500" v="1758" actId="14100"/>
          <ac:spMkLst>
            <pc:docMk/>
            <pc:sldMk cId="1050996322" sldId="280"/>
            <ac:spMk id="37" creationId="{E438B2F6-53F5-2844-ACD4-8D022C81955F}"/>
          </ac:spMkLst>
        </pc:spChg>
        <pc:picChg chg="add del mod">
          <ac:chgData name="1018800548@qq.com" userId="61ec9c3f4fa49644" providerId="LiveId" clId="{85DD73BF-6C59-1848-8DAB-640698E21A7A}" dt="2022-02-09T13:50:36.959" v="3508" actId="478"/>
          <ac:picMkLst>
            <pc:docMk/>
            <pc:sldMk cId="1050996322" sldId="280"/>
            <ac:picMk id="5" creationId="{39A1547E-C6FE-D74C-834C-61251660EC98}"/>
          </ac:picMkLst>
        </pc:picChg>
        <pc:picChg chg="add mod modCrop">
          <ac:chgData name="1018800548@qq.com" userId="61ec9c3f4fa49644" providerId="LiveId" clId="{85DD73BF-6C59-1848-8DAB-640698E21A7A}" dt="2022-02-09T13:51:11.529" v="3514" actId="1076"/>
          <ac:picMkLst>
            <pc:docMk/>
            <pc:sldMk cId="1050996322" sldId="280"/>
            <ac:picMk id="7" creationId="{CA8810B8-F038-354D-8EB0-9F12DB07BF6A}"/>
          </ac:picMkLst>
        </pc:picChg>
      </pc:sldChg>
      <pc:sldChg chg="addSp delSp modSp ord">
        <pc:chgData name="1018800548@qq.com" userId="61ec9c3f4fa49644" providerId="LiveId" clId="{85DD73BF-6C59-1848-8DAB-640698E21A7A}" dt="2022-02-09T11:32:05.067" v="3233" actId="12"/>
        <pc:sldMkLst>
          <pc:docMk/>
          <pc:sldMk cId="142837339" sldId="281"/>
        </pc:sldMkLst>
        <pc:spChg chg="add del">
          <ac:chgData name="1018800548@qq.com" userId="61ec9c3f4fa49644" providerId="LiveId" clId="{85DD73BF-6C59-1848-8DAB-640698E21A7A}" dt="2022-02-07T12:58:27.050" v="687"/>
          <ac:spMkLst>
            <pc:docMk/>
            <pc:sldMk cId="142837339" sldId="281"/>
            <ac:spMk id="6" creationId="{16438C64-40A8-EC4A-B3F4-024CE95E35B7}"/>
          </ac:spMkLst>
        </pc:spChg>
        <pc:spChg chg="add del mod">
          <ac:chgData name="1018800548@qq.com" userId="61ec9c3f4fa49644" providerId="LiveId" clId="{85DD73BF-6C59-1848-8DAB-640698E21A7A}" dt="2022-02-07T13:09:56.811" v="738" actId="1076"/>
          <ac:spMkLst>
            <pc:docMk/>
            <pc:sldMk cId="142837339" sldId="281"/>
            <ac:spMk id="7" creationId="{CEB0AD06-B7F8-FD48-81F0-C33F41E6E201}"/>
          </ac:spMkLst>
        </pc:spChg>
        <pc:spChg chg="add del mod">
          <ac:chgData name="1018800548@qq.com" userId="61ec9c3f4fa49644" providerId="LiveId" clId="{85DD73BF-6C59-1848-8DAB-640698E21A7A}" dt="2022-02-07T12:59:30.450" v="705" actId="478"/>
          <ac:spMkLst>
            <pc:docMk/>
            <pc:sldMk cId="142837339" sldId="281"/>
            <ac:spMk id="8" creationId="{480DE2F7-AA6D-3744-BB91-D7975BAA5A61}"/>
          </ac:spMkLst>
        </pc:spChg>
        <pc:spChg chg="add del mod">
          <ac:chgData name="1018800548@qq.com" userId="61ec9c3f4fa49644" providerId="LiveId" clId="{85DD73BF-6C59-1848-8DAB-640698E21A7A}" dt="2022-02-07T13:09:56.811" v="738" actId="1076"/>
          <ac:spMkLst>
            <pc:docMk/>
            <pc:sldMk cId="142837339" sldId="281"/>
            <ac:spMk id="9" creationId="{EAE3CB90-F22F-FD42-86F1-35A97C290A88}"/>
          </ac:spMkLst>
        </pc:spChg>
        <pc:spChg chg="add del mod">
          <ac:chgData name="1018800548@qq.com" userId="61ec9c3f4fa49644" providerId="LiveId" clId="{85DD73BF-6C59-1848-8DAB-640698E21A7A}" dt="2022-02-07T13:09:56.811" v="738" actId="1076"/>
          <ac:spMkLst>
            <pc:docMk/>
            <pc:sldMk cId="142837339" sldId="281"/>
            <ac:spMk id="10" creationId="{B48534B8-1A48-7642-9976-D70D6CDFEE70}"/>
          </ac:spMkLst>
        </pc:spChg>
        <pc:spChg chg="add del mod">
          <ac:chgData name="1018800548@qq.com" userId="61ec9c3f4fa49644" providerId="LiveId" clId="{85DD73BF-6C59-1848-8DAB-640698E21A7A}" dt="2022-02-07T13:09:56.811" v="738" actId="1076"/>
          <ac:spMkLst>
            <pc:docMk/>
            <pc:sldMk cId="142837339" sldId="281"/>
            <ac:spMk id="11" creationId="{BDEE4250-B74D-F840-AC59-834293C5EDAA}"/>
          </ac:spMkLst>
        </pc:spChg>
        <pc:spChg chg="add del mod">
          <ac:chgData name="1018800548@qq.com" userId="61ec9c3f4fa49644" providerId="LiveId" clId="{85DD73BF-6C59-1848-8DAB-640698E21A7A}" dt="2022-02-07T13:09:56.811" v="738" actId="1076"/>
          <ac:spMkLst>
            <pc:docMk/>
            <pc:sldMk cId="142837339" sldId="281"/>
            <ac:spMk id="12" creationId="{1B3C4FF3-A878-1A46-9237-ED1CF1B2CF45}"/>
          </ac:spMkLst>
        </pc:spChg>
        <pc:spChg chg="add del">
          <ac:chgData name="1018800548@qq.com" userId="61ec9c3f4fa49644" providerId="LiveId" clId="{85DD73BF-6C59-1848-8DAB-640698E21A7A}" dt="2022-02-07T12:58:44.316" v="691" actId="478"/>
          <ac:spMkLst>
            <pc:docMk/>
            <pc:sldMk cId="142837339" sldId="281"/>
            <ac:spMk id="14" creationId="{86B65A67-429D-1F47-BDEF-557DE21D7998}"/>
          </ac:spMkLst>
        </pc:spChg>
        <pc:spChg chg="add del">
          <ac:chgData name="1018800548@qq.com" userId="61ec9c3f4fa49644" providerId="LiveId" clId="{85DD73BF-6C59-1848-8DAB-640698E21A7A}" dt="2022-02-07T12:59:08.005" v="699" actId="478"/>
          <ac:spMkLst>
            <pc:docMk/>
            <pc:sldMk cId="142837339" sldId="281"/>
            <ac:spMk id="15" creationId="{81DE4D60-BA79-C14C-9F88-3C3DDB36E877}"/>
          </ac:spMkLst>
        </pc:spChg>
        <pc:spChg chg="del">
          <ac:chgData name="1018800548@qq.com" userId="61ec9c3f4fa49644" providerId="LiveId" clId="{85DD73BF-6C59-1848-8DAB-640698E21A7A}" dt="2022-02-07T22:32:49.835" v="1775" actId="478"/>
          <ac:spMkLst>
            <pc:docMk/>
            <pc:sldMk cId="142837339" sldId="281"/>
            <ac:spMk id="16" creationId="{874130DB-295B-684D-8982-22B779BCEB9F}"/>
          </ac:spMkLst>
        </pc:spChg>
        <pc:spChg chg="add del">
          <ac:chgData name="1018800548@qq.com" userId="61ec9c3f4fa49644" providerId="LiveId" clId="{85DD73BF-6C59-1848-8DAB-640698E21A7A}" dt="2022-02-07T12:59:10.502" v="701" actId="478"/>
          <ac:spMkLst>
            <pc:docMk/>
            <pc:sldMk cId="142837339" sldId="281"/>
            <ac:spMk id="17" creationId="{75D822DB-5661-764A-9C64-36652F935306}"/>
          </ac:spMkLst>
        </pc:spChg>
        <pc:spChg chg="add del mod">
          <ac:chgData name="1018800548@qq.com" userId="61ec9c3f4fa49644" providerId="LiveId" clId="{85DD73BF-6C59-1848-8DAB-640698E21A7A}" dt="2022-02-07T13:09:56.811" v="738" actId="1076"/>
          <ac:spMkLst>
            <pc:docMk/>
            <pc:sldMk cId="142837339" sldId="281"/>
            <ac:spMk id="25" creationId="{F315A666-00CF-2242-BC15-28F4D4B69BE3}"/>
          </ac:spMkLst>
        </pc:spChg>
        <pc:spChg chg="add del mod">
          <ac:chgData name="1018800548@qq.com" userId="61ec9c3f4fa49644" providerId="LiveId" clId="{85DD73BF-6C59-1848-8DAB-640698E21A7A}" dt="2022-02-07T13:09:56.811" v="738" actId="1076"/>
          <ac:spMkLst>
            <pc:docMk/>
            <pc:sldMk cId="142837339" sldId="281"/>
            <ac:spMk id="26" creationId="{0418B7EE-9975-0A4F-9D10-BB7B238B1BE4}"/>
          </ac:spMkLst>
        </pc:spChg>
        <pc:spChg chg="add del mod">
          <ac:chgData name="1018800548@qq.com" userId="61ec9c3f4fa49644" providerId="LiveId" clId="{85DD73BF-6C59-1848-8DAB-640698E21A7A}" dt="2022-02-07T13:09:56.811" v="738" actId="1076"/>
          <ac:spMkLst>
            <pc:docMk/>
            <pc:sldMk cId="142837339" sldId="281"/>
            <ac:spMk id="27" creationId="{E9E35209-7083-E346-84D4-409D17FACC6B}"/>
          </ac:spMkLst>
        </pc:spChg>
        <pc:spChg chg="add mod">
          <ac:chgData name="1018800548@qq.com" userId="61ec9c3f4fa49644" providerId="LiveId" clId="{85DD73BF-6C59-1848-8DAB-640698E21A7A}" dt="2022-02-09T11:32:05.067" v="3233" actId="12"/>
          <ac:spMkLst>
            <pc:docMk/>
            <pc:sldMk cId="142837339" sldId="281"/>
            <ac:spMk id="30" creationId="{837C4EB2-5F49-9F46-992E-E9A16810C73F}"/>
          </ac:spMkLst>
        </pc:spChg>
        <pc:spChg chg="add del mod">
          <ac:chgData name="1018800548@qq.com" userId="61ec9c3f4fa49644" providerId="LiveId" clId="{85DD73BF-6C59-1848-8DAB-640698E21A7A}" dt="2022-02-07T13:36:46.391" v="796" actId="478"/>
          <ac:spMkLst>
            <pc:docMk/>
            <pc:sldMk cId="142837339" sldId="281"/>
            <ac:spMk id="51" creationId="{1E85B354-6E67-CB48-B071-182CC379B4BE}"/>
          </ac:spMkLst>
        </pc:spChg>
        <pc:spChg chg="add">
          <ac:chgData name="1018800548@qq.com" userId="61ec9c3f4fa49644" providerId="LiveId" clId="{85DD73BF-6C59-1848-8DAB-640698E21A7A}" dt="2022-02-07T22:32:50.492" v="1776"/>
          <ac:spMkLst>
            <pc:docMk/>
            <pc:sldMk cId="142837339" sldId="281"/>
            <ac:spMk id="52" creationId="{9B67AE33-BDB7-3442-A3E7-2465F93C7405}"/>
          </ac:spMkLst>
        </pc:spChg>
        <pc:spChg chg="add mod">
          <ac:chgData name="1018800548@qq.com" userId="61ec9c3f4fa49644" providerId="LiveId" clId="{85DD73BF-6C59-1848-8DAB-640698E21A7A}" dt="2022-02-07T22:32:53.672" v="1777" actId="207"/>
          <ac:spMkLst>
            <pc:docMk/>
            <pc:sldMk cId="142837339" sldId="281"/>
            <ac:spMk id="53" creationId="{9E4B7111-777F-CE46-BC81-C3C9B6C509FE}"/>
          </ac:spMkLst>
        </pc:spChg>
        <pc:spChg chg="add">
          <ac:chgData name="1018800548@qq.com" userId="61ec9c3f4fa49644" providerId="LiveId" clId="{85DD73BF-6C59-1848-8DAB-640698E21A7A}" dt="2022-02-07T22:36:13.008" v="1793"/>
          <ac:spMkLst>
            <pc:docMk/>
            <pc:sldMk cId="142837339" sldId="281"/>
            <ac:spMk id="54" creationId="{381FD34C-DC89-A643-AE79-1FD23D646495}"/>
          </ac:spMkLst>
        </pc:spChg>
        <pc:spChg chg="add del">
          <ac:chgData name="1018800548@qq.com" userId="61ec9c3f4fa49644" providerId="LiveId" clId="{85DD73BF-6C59-1848-8DAB-640698E21A7A}" dt="2022-02-07T22:36:51.709" v="1815" actId="478"/>
          <ac:spMkLst>
            <pc:docMk/>
            <pc:sldMk cId="142837339" sldId="281"/>
            <ac:spMk id="55" creationId="{381FD34C-DC89-A643-AE79-1FD23D646495}"/>
          </ac:spMkLst>
        </pc:spChg>
        <pc:spChg chg="add del mod">
          <ac:chgData name="1018800548@qq.com" userId="61ec9c3f4fa49644" providerId="LiveId" clId="{85DD73BF-6C59-1848-8DAB-640698E21A7A}" dt="2022-02-09T09:43:37.537" v="2485" actId="478"/>
          <ac:spMkLst>
            <pc:docMk/>
            <pc:sldMk cId="142837339" sldId="281"/>
            <ac:spMk id="56" creationId="{170A4CC3-BE80-C847-9D73-89184C7F4CE1}"/>
          </ac:spMkLst>
        </pc:spChg>
        <pc:spChg chg="add mod">
          <ac:chgData name="1018800548@qq.com" userId="61ec9c3f4fa49644" providerId="LiveId" clId="{85DD73BF-6C59-1848-8DAB-640698E21A7A}" dt="2022-02-07T23:47:01.524" v="1990" actId="1076"/>
          <ac:spMkLst>
            <pc:docMk/>
            <pc:sldMk cId="142837339" sldId="281"/>
            <ac:spMk id="57" creationId="{32C40FE8-0D7E-6141-A56D-7628B61F3BAB}"/>
          </ac:spMkLst>
        </pc:spChg>
        <pc:picChg chg="add mod">
          <ac:chgData name="1018800548@qq.com" userId="61ec9c3f4fa49644" providerId="LiveId" clId="{85DD73BF-6C59-1848-8DAB-640698E21A7A}" dt="2022-02-07T22:33:41.622" v="1779" actId="1076"/>
          <ac:picMkLst>
            <pc:docMk/>
            <pc:sldMk cId="142837339" sldId="281"/>
            <ac:picMk id="50" creationId="{622504D3-9C42-F042-A245-0A16E4BEDE5B}"/>
          </ac:picMkLst>
        </pc:picChg>
        <pc:cxnChg chg="add del mod">
          <ac:chgData name="1018800548@qq.com" userId="61ec9c3f4fa49644" providerId="LiveId" clId="{85DD73BF-6C59-1848-8DAB-640698E21A7A}" dt="2022-02-07T13:09:56.811" v="738" actId="1076"/>
          <ac:cxnSpMkLst>
            <pc:docMk/>
            <pc:sldMk cId="142837339" sldId="281"/>
            <ac:cxnSpMk id="13" creationId="{15088A4A-03EA-5942-BC50-CD0DC2BA1DC8}"/>
          </ac:cxnSpMkLst>
        </pc:cxnChg>
        <pc:cxnChg chg="add del mod">
          <ac:chgData name="1018800548@qq.com" userId="61ec9c3f4fa49644" providerId="LiveId" clId="{85DD73BF-6C59-1848-8DAB-640698E21A7A}" dt="2022-02-07T12:59:38.473" v="707" actId="478"/>
          <ac:cxnSpMkLst>
            <pc:docMk/>
            <pc:sldMk cId="142837339" sldId="281"/>
            <ac:cxnSpMk id="18" creationId="{31CF3278-DE8E-884E-A928-9D4680E78B42}"/>
          </ac:cxnSpMkLst>
        </pc:cxnChg>
        <pc:cxnChg chg="add del mod">
          <ac:chgData name="1018800548@qq.com" userId="61ec9c3f4fa49644" providerId="LiveId" clId="{85DD73BF-6C59-1848-8DAB-640698E21A7A}" dt="2022-02-07T12:58:56.996" v="696" actId="478"/>
          <ac:cxnSpMkLst>
            <pc:docMk/>
            <pc:sldMk cId="142837339" sldId="281"/>
            <ac:cxnSpMk id="19" creationId="{9746650A-B8D0-7247-B0F0-8721D82B669C}"/>
          </ac:cxnSpMkLst>
        </pc:cxnChg>
        <pc:cxnChg chg="add del mod">
          <ac:chgData name="1018800548@qq.com" userId="61ec9c3f4fa49644" providerId="LiveId" clId="{85DD73BF-6C59-1848-8DAB-640698E21A7A}" dt="2022-02-07T12:59:09.432" v="700" actId="478"/>
          <ac:cxnSpMkLst>
            <pc:docMk/>
            <pc:sldMk cId="142837339" sldId="281"/>
            <ac:cxnSpMk id="20" creationId="{BF074EA5-6264-3D4F-B1A7-5FEFE5DA6F29}"/>
          </ac:cxnSpMkLst>
        </pc:cxnChg>
        <pc:cxnChg chg="add del mod">
          <ac:chgData name="1018800548@qq.com" userId="61ec9c3f4fa49644" providerId="LiveId" clId="{85DD73BF-6C59-1848-8DAB-640698E21A7A}" dt="2022-02-07T12:58:58.064" v="697" actId="478"/>
          <ac:cxnSpMkLst>
            <pc:docMk/>
            <pc:sldMk cId="142837339" sldId="281"/>
            <ac:cxnSpMk id="21" creationId="{171D62EF-D84F-2B45-9C13-DD8F5B32DB58}"/>
          </ac:cxnSpMkLst>
        </pc:cxnChg>
        <pc:cxnChg chg="add del mod">
          <ac:chgData name="1018800548@qq.com" userId="61ec9c3f4fa49644" providerId="LiveId" clId="{85DD73BF-6C59-1848-8DAB-640698E21A7A}" dt="2022-02-07T12:58:55.145" v="695" actId="478"/>
          <ac:cxnSpMkLst>
            <pc:docMk/>
            <pc:sldMk cId="142837339" sldId="281"/>
            <ac:cxnSpMk id="22" creationId="{009BF679-F78D-9B4A-8D78-C7EB98225F43}"/>
          </ac:cxnSpMkLst>
        </pc:cxnChg>
        <pc:cxnChg chg="add del mod">
          <ac:chgData name="1018800548@qq.com" userId="61ec9c3f4fa49644" providerId="LiveId" clId="{85DD73BF-6C59-1848-8DAB-640698E21A7A}" dt="2022-02-07T12:58:45.627" v="692" actId="478"/>
          <ac:cxnSpMkLst>
            <pc:docMk/>
            <pc:sldMk cId="142837339" sldId="281"/>
            <ac:cxnSpMk id="23" creationId="{E2A2B2F3-AC5F-9149-A0AF-024CAB505D4B}"/>
          </ac:cxnSpMkLst>
        </pc:cxnChg>
        <pc:cxnChg chg="add del mod">
          <ac:chgData name="1018800548@qq.com" userId="61ec9c3f4fa49644" providerId="LiveId" clId="{85DD73BF-6C59-1848-8DAB-640698E21A7A}" dt="2022-02-07T12:58:46.686" v="693" actId="478"/>
          <ac:cxnSpMkLst>
            <pc:docMk/>
            <pc:sldMk cId="142837339" sldId="281"/>
            <ac:cxnSpMk id="24" creationId="{F19C8BF1-0B8F-2547-8DA7-3A338403D763}"/>
          </ac:cxnSpMkLst>
        </pc:cxnChg>
        <pc:cxnChg chg="add del mod">
          <ac:chgData name="1018800548@qq.com" userId="61ec9c3f4fa49644" providerId="LiveId" clId="{85DD73BF-6C59-1848-8DAB-640698E21A7A}" dt="2022-02-07T12:59:11.681" v="702" actId="478"/>
          <ac:cxnSpMkLst>
            <pc:docMk/>
            <pc:sldMk cId="142837339" sldId="281"/>
            <ac:cxnSpMk id="30" creationId="{A9990754-BFC8-5749-956B-145775AFDB2F}"/>
          </ac:cxnSpMkLst>
        </pc:cxnChg>
        <pc:cxnChg chg="add del mod">
          <ac:chgData name="1018800548@qq.com" userId="61ec9c3f4fa49644" providerId="LiveId" clId="{85DD73BF-6C59-1848-8DAB-640698E21A7A}" dt="2022-02-07T13:09:56.811" v="738" actId="1076"/>
          <ac:cxnSpMkLst>
            <pc:docMk/>
            <pc:sldMk cId="142837339" sldId="281"/>
            <ac:cxnSpMk id="31" creationId="{0FC72168-EAD8-844B-A4F2-83A26C392A72}"/>
          </ac:cxnSpMkLst>
        </pc:cxnChg>
        <pc:cxnChg chg="add del mod">
          <ac:chgData name="1018800548@qq.com" userId="61ec9c3f4fa49644" providerId="LiveId" clId="{85DD73BF-6C59-1848-8DAB-640698E21A7A}" dt="2022-02-07T13:09:56.811" v="738" actId="1076"/>
          <ac:cxnSpMkLst>
            <pc:docMk/>
            <pc:sldMk cId="142837339" sldId="281"/>
            <ac:cxnSpMk id="32" creationId="{5137834B-51A7-0841-AEE1-862C691500F2}"/>
          </ac:cxnSpMkLst>
        </pc:cxnChg>
        <pc:cxnChg chg="add del mod">
          <ac:chgData name="1018800548@qq.com" userId="61ec9c3f4fa49644" providerId="LiveId" clId="{85DD73BF-6C59-1848-8DAB-640698E21A7A}" dt="2022-02-07T13:09:56.811" v="738" actId="1076"/>
          <ac:cxnSpMkLst>
            <pc:docMk/>
            <pc:sldMk cId="142837339" sldId="281"/>
            <ac:cxnSpMk id="33" creationId="{E2B78A96-4F96-7A4B-85BB-A6F041FE7DD1}"/>
          </ac:cxnSpMkLst>
        </pc:cxnChg>
        <pc:cxnChg chg="add del mod">
          <ac:chgData name="1018800548@qq.com" userId="61ec9c3f4fa49644" providerId="LiveId" clId="{85DD73BF-6C59-1848-8DAB-640698E21A7A}" dt="2022-02-07T13:09:56.811" v="738" actId="1076"/>
          <ac:cxnSpMkLst>
            <pc:docMk/>
            <pc:sldMk cId="142837339" sldId="281"/>
            <ac:cxnSpMk id="34" creationId="{F285B526-05B5-8542-85A2-EBC6209F7CAE}"/>
          </ac:cxnSpMkLst>
        </pc:cxnChg>
        <pc:cxnChg chg="add del mod">
          <ac:chgData name="1018800548@qq.com" userId="61ec9c3f4fa49644" providerId="LiveId" clId="{85DD73BF-6C59-1848-8DAB-640698E21A7A}" dt="2022-02-07T13:09:56.811" v="738" actId="1076"/>
          <ac:cxnSpMkLst>
            <pc:docMk/>
            <pc:sldMk cId="142837339" sldId="281"/>
            <ac:cxnSpMk id="35" creationId="{45328969-21AD-E64E-96B1-14ADA93E95B0}"/>
          </ac:cxnSpMkLst>
        </pc:cxnChg>
        <pc:cxnChg chg="add del mod">
          <ac:chgData name="1018800548@qq.com" userId="61ec9c3f4fa49644" providerId="LiveId" clId="{85DD73BF-6C59-1848-8DAB-640698E21A7A}" dt="2022-02-07T13:01:12.197" v="717" actId="478"/>
          <ac:cxnSpMkLst>
            <pc:docMk/>
            <pc:sldMk cId="142837339" sldId="281"/>
            <ac:cxnSpMk id="37" creationId="{83B6CFC7-51AE-9346-AC8C-CB46AD2C6CF1}"/>
          </ac:cxnSpMkLst>
        </pc:cxnChg>
        <pc:cxnChg chg="add mod">
          <ac:chgData name="1018800548@qq.com" userId="61ec9c3f4fa49644" providerId="LiveId" clId="{85DD73BF-6C59-1848-8DAB-640698E21A7A}" dt="2022-02-07T13:09:56.811" v="738" actId="1076"/>
          <ac:cxnSpMkLst>
            <pc:docMk/>
            <pc:sldMk cId="142837339" sldId="281"/>
            <ac:cxnSpMk id="39" creationId="{C8C5EE3E-91DC-B748-8955-26CB69F123A4}"/>
          </ac:cxnSpMkLst>
        </pc:cxnChg>
        <pc:cxnChg chg="add mod">
          <ac:chgData name="1018800548@qq.com" userId="61ec9c3f4fa49644" providerId="LiveId" clId="{85DD73BF-6C59-1848-8DAB-640698E21A7A}" dt="2022-02-07T13:09:56.811" v="738" actId="1076"/>
          <ac:cxnSpMkLst>
            <pc:docMk/>
            <pc:sldMk cId="142837339" sldId="281"/>
            <ac:cxnSpMk id="42" creationId="{01C061D7-66AF-7C42-A773-618C3F2DDB5F}"/>
          </ac:cxnSpMkLst>
        </pc:cxnChg>
      </pc:sldChg>
      <pc:sldChg chg="addSp delSp modSp">
        <pc:chgData name="1018800548@qq.com" userId="61ec9c3f4fa49644" providerId="LiveId" clId="{85DD73BF-6C59-1848-8DAB-640698E21A7A}" dt="2022-02-09T11:12:18.998" v="3141" actId="207"/>
        <pc:sldMkLst>
          <pc:docMk/>
          <pc:sldMk cId="2787379370" sldId="282"/>
        </pc:sldMkLst>
        <pc:spChg chg="mod">
          <ac:chgData name="1018800548@qq.com" userId="61ec9c3f4fa49644" providerId="LiveId" clId="{85DD73BF-6C59-1848-8DAB-640698E21A7A}" dt="2022-02-09T10:54:59.061" v="2903" actId="20577"/>
          <ac:spMkLst>
            <pc:docMk/>
            <pc:sldMk cId="2787379370" sldId="282"/>
            <ac:spMk id="3" creationId="{614E2DF7-A22D-4444-BF3A-9151C2BAF1B9}"/>
          </ac:spMkLst>
        </pc:spChg>
        <pc:spChg chg="mod">
          <ac:chgData name="1018800548@qq.com" userId="61ec9c3f4fa49644" providerId="LiveId" clId="{85DD73BF-6C59-1848-8DAB-640698E21A7A}" dt="2022-02-09T10:45:15.214" v="2866" actId="2711"/>
          <ac:spMkLst>
            <pc:docMk/>
            <pc:sldMk cId="2787379370" sldId="282"/>
            <ac:spMk id="7" creationId="{5D92FEF8-688C-4732-8406-EE3918C70B17}"/>
          </ac:spMkLst>
        </pc:spChg>
        <pc:spChg chg="mod">
          <ac:chgData name="1018800548@qq.com" userId="61ec9c3f4fa49644" providerId="LiveId" clId="{85DD73BF-6C59-1848-8DAB-640698E21A7A}" dt="2022-02-09T10:45:21.663" v="2867" actId="2711"/>
          <ac:spMkLst>
            <pc:docMk/>
            <pc:sldMk cId="2787379370" sldId="282"/>
            <ac:spMk id="14" creationId="{ACAFD454-4214-4F13-AAF5-130B1DB90C7B}"/>
          </ac:spMkLst>
        </pc:spChg>
        <pc:spChg chg="del">
          <ac:chgData name="1018800548@qq.com" userId="61ec9c3f4fa49644" providerId="LiveId" clId="{85DD73BF-6C59-1848-8DAB-640698E21A7A}" dt="2022-02-09T11:12:00.262" v="3136" actId="478"/>
          <ac:spMkLst>
            <pc:docMk/>
            <pc:sldMk cId="2787379370" sldId="282"/>
            <ac:spMk id="16" creationId="{874130DB-295B-684D-8982-22B779BCEB9F}"/>
          </ac:spMkLst>
        </pc:spChg>
        <pc:spChg chg="mod">
          <ac:chgData name="1018800548@qq.com" userId="61ec9c3f4fa49644" providerId="LiveId" clId="{85DD73BF-6C59-1848-8DAB-640698E21A7A}" dt="2022-02-09T11:12:15.060" v="3140" actId="207"/>
          <ac:spMkLst>
            <pc:docMk/>
            <pc:sldMk cId="2787379370" sldId="282"/>
            <ac:spMk id="17" creationId="{62336B7C-6075-1749-8258-D293CD48101C}"/>
          </ac:spMkLst>
        </pc:spChg>
        <pc:spChg chg="mod">
          <ac:chgData name="1018800548@qq.com" userId="61ec9c3f4fa49644" providerId="LiveId" clId="{85DD73BF-6C59-1848-8DAB-640698E21A7A}" dt="2022-02-09T11:12:18.998" v="3141" actId="207"/>
          <ac:spMkLst>
            <pc:docMk/>
            <pc:sldMk cId="2787379370" sldId="282"/>
            <ac:spMk id="18" creationId="{C65A3D86-BF34-5649-BEAB-C9494B75F0BD}"/>
          </ac:spMkLst>
        </pc:spChg>
        <pc:grpChg chg="add">
          <ac:chgData name="1018800548@qq.com" userId="61ec9c3f4fa49644" providerId="LiveId" clId="{85DD73BF-6C59-1848-8DAB-640698E21A7A}" dt="2022-02-09T11:12:06.356" v="3137"/>
          <ac:grpSpMkLst>
            <pc:docMk/>
            <pc:sldMk cId="2787379370" sldId="282"/>
            <ac:grpSpMk id="15" creationId="{C85A1CF3-1981-B24A-AE5F-EBD6A4CDB737}"/>
          </ac:grpSpMkLst>
        </pc:grpChg>
      </pc:sldChg>
      <pc:sldChg chg="addSp delSp modSp">
        <pc:chgData name="1018800548@qq.com" userId="61ec9c3f4fa49644" providerId="LiveId" clId="{85DD73BF-6C59-1848-8DAB-640698E21A7A}" dt="2022-02-07T14:17:44.240" v="1332" actId="207"/>
        <pc:sldMkLst>
          <pc:docMk/>
          <pc:sldMk cId="1938027016" sldId="283"/>
        </pc:sldMkLst>
        <pc:spChg chg="add del mod">
          <ac:chgData name="1018800548@qq.com" userId="61ec9c3f4fa49644" providerId="LiveId" clId="{85DD73BF-6C59-1848-8DAB-640698E21A7A}" dt="2022-02-07T14:17:28.148" v="1327" actId="478"/>
          <ac:spMkLst>
            <pc:docMk/>
            <pc:sldMk cId="1938027016" sldId="283"/>
            <ac:spMk id="9" creationId="{F77DAFBE-C0D0-AD46-99E2-A3CE6A3D404B}"/>
          </ac:spMkLst>
        </pc:spChg>
        <pc:spChg chg="add del mod">
          <ac:chgData name="1018800548@qq.com" userId="61ec9c3f4fa49644" providerId="LiveId" clId="{85DD73BF-6C59-1848-8DAB-640698E21A7A}" dt="2022-02-07T14:17:29.420" v="1328" actId="478"/>
          <ac:spMkLst>
            <pc:docMk/>
            <pc:sldMk cId="1938027016" sldId="283"/>
            <ac:spMk id="10" creationId="{067847A1-1BB1-DC48-8AFD-D2A1DE268C5A}"/>
          </ac:spMkLst>
        </pc:spChg>
        <pc:spChg chg="add del">
          <ac:chgData name="1018800548@qq.com" userId="61ec9c3f4fa49644" providerId="LiveId" clId="{85DD73BF-6C59-1848-8DAB-640698E21A7A}" dt="2022-02-07T14:17:31.329" v="1329" actId="478"/>
          <ac:spMkLst>
            <pc:docMk/>
            <pc:sldMk cId="1938027016" sldId="283"/>
            <ac:spMk id="11" creationId="{DA9B551D-A465-BC47-9B80-5FD552C26A79}"/>
          </ac:spMkLst>
        </pc:spChg>
        <pc:spChg chg="add mod">
          <ac:chgData name="1018800548@qq.com" userId="61ec9c3f4fa49644" providerId="LiveId" clId="{85DD73BF-6C59-1848-8DAB-640698E21A7A}" dt="2022-02-07T14:17:44.240" v="1332" actId="207"/>
          <ac:spMkLst>
            <pc:docMk/>
            <pc:sldMk cId="1938027016" sldId="283"/>
            <ac:spMk id="12" creationId="{60DADA01-9797-D74C-B67D-D67826CCE3C4}"/>
          </ac:spMkLst>
        </pc:spChg>
        <pc:spChg chg="add mod">
          <ac:chgData name="1018800548@qq.com" userId="61ec9c3f4fa49644" providerId="LiveId" clId="{85DD73BF-6C59-1848-8DAB-640698E21A7A}" dt="2022-02-07T14:17:40.614" v="1331" actId="207"/>
          <ac:spMkLst>
            <pc:docMk/>
            <pc:sldMk cId="1938027016" sldId="283"/>
            <ac:spMk id="13" creationId="{33069103-ABD2-1641-98E4-3A11E4F7F956}"/>
          </ac:spMkLst>
        </pc:spChg>
        <pc:spChg chg="add">
          <ac:chgData name="1018800548@qq.com" userId="61ec9c3f4fa49644" providerId="LiveId" clId="{85DD73BF-6C59-1848-8DAB-640698E21A7A}" dt="2022-02-07T14:17:32.162" v="1330"/>
          <ac:spMkLst>
            <pc:docMk/>
            <pc:sldMk cId="1938027016" sldId="283"/>
            <ac:spMk id="14" creationId="{4FCB094F-3436-C440-AC11-D9B9362E86B3}"/>
          </ac:spMkLst>
        </pc:spChg>
        <pc:spChg chg="del">
          <ac:chgData name="1018800548@qq.com" userId="61ec9c3f4fa49644" providerId="LiveId" clId="{85DD73BF-6C59-1848-8DAB-640698E21A7A}" dt="2022-02-07T14:07:22.668" v="1068" actId="478"/>
          <ac:spMkLst>
            <pc:docMk/>
            <pc:sldMk cId="1938027016" sldId="283"/>
            <ac:spMk id="16" creationId="{874130DB-295B-684D-8982-22B779BCEB9F}"/>
          </ac:spMkLst>
        </pc:spChg>
      </pc:sldChg>
      <pc:sldChg chg="addSp delSp modSp">
        <pc:chgData name="1018800548@qq.com" userId="61ec9c3f4fa49644" providerId="LiveId" clId="{85DD73BF-6C59-1848-8DAB-640698E21A7A}" dt="2022-02-09T13:03:32.545" v="3481" actId="2085"/>
        <pc:sldMkLst>
          <pc:docMk/>
          <pc:sldMk cId="3870992659" sldId="284"/>
        </pc:sldMkLst>
        <pc:spChg chg="del">
          <ac:chgData name="1018800548@qq.com" userId="61ec9c3f4fa49644" providerId="LiveId" clId="{85DD73BF-6C59-1848-8DAB-640698E21A7A}" dt="2022-02-09T11:12:09.593" v="3138" actId="478"/>
          <ac:spMkLst>
            <pc:docMk/>
            <pc:sldMk cId="3870992659" sldId="284"/>
            <ac:spMk id="4" creationId="{183A46DB-EDDA-427F-B2B4-9A5BA92000DD}"/>
          </ac:spMkLst>
        </pc:spChg>
        <pc:spChg chg="mod">
          <ac:chgData name="1018800548@qq.com" userId="61ec9c3f4fa49644" providerId="LiveId" clId="{85DD73BF-6C59-1848-8DAB-640698E21A7A}" dt="2022-02-09T13:03:26.251" v="3479" actId="2085"/>
          <ac:spMkLst>
            <pc:docMk/>
            <pc:sldMk cId="3870992659" sldId="284"/>
            <ac:spMk id="10" creationId="{7D71ECA6-FF24-429E-936A-2506E771A064}"/>
          </ac:spMkLst>
        </pc:spChg>
        <pc:spChg chg="mod">
          <ac:chgData name="1018800548@qq.com" userId="61ec9c3f4fa49644" providerId="LiveId" clId="{85DD73BF-6C59-1848-8DAB-640698E21A7A}" dt="2022-02-09T13:03:29.738" v="3480" actId="2085"/>
          <ac:spMkLst>
            <pc:docMk/>
            <pc:sldMk cId="3870992659" sldId="284"/>
            <ac:spMk id="17" creationId="{7AD15B87-6293-43DE-97CF-DEEF8C40240C}"/>
          </ac:spMkLst>
        </pc:spChg>
        <pc:spChg chg="mod">
          <ac:chgData name="1018800548@qq.com" userId="61ec9c3f4fa49644" providerId="LiveId" clId="{85DD73BF-6C59-1848-8DAB-640698E21A7A}" dt="2022-02-09T13:03:32.545" v="3481" actId="2085"/>
          <ac:spMkLst>
            <pc:docMk/>
            <pc:sldMk cId="3870992659" sldId="284"/>
            <ac:spMk id="18" creationId="{898A02BD-9228-46A7-AE22-D18C10066E05}"/>
          </ac:spMkLst>
        </pc:spChg>
        <pc:spChg chg="mod">
          <ac:chgData name="1018800548@qq.com" userId="61ec9c3f4fa49644" providerId="LiveId" clId="{85DD73BF-6C59-1848-8DAB-640698E21A7A}" dt="2022-02-09T11:12:24.648" v="3142" actId="207"/>
          <ac:spMkLst>
            <pc:docMk/>
            <pc:sldMk cId="3870992659" sldId="284"/>
            <ac:spMk id="22" creationId="{11442698-BA77-8F46-AAD9-C6B3D67899B2}"/>
          </ac:spMkLst>
        </pc:spChg>
        <pc:spChg chg="mod">
          <ac:chgData name="1018800548@qq.com" userId="61ec9c3f4fa49644" providerId="LiveId" clId="{85DD73BF-6C59-1848-8DAB-640698E21A7A}" dt="2022-02-09T11:12:28.503" v="3143" actId="207"/>
          <ac:spMkLst>
            <pc:docMk/>
            <pc:sldMk cId="3870992659" sldId="284"/>
            <ac:spMk id="23" creationId="{59BD14C1-4170-E54B-8A2F-73E00002F6EC}"/>
          </ac:spMkLst>
        </pc:spChg>
        <pc:grpChg chg="add">
          <ac:chgData name="1018800548@qq.com" userId="61ec9c3f4fa49644" providerId="LiveId" clId="{85DD73BF-6C59-1848-8DAB-640698E21A7A}" dt="2022-02-09T11:12:10.125" v="3139"/>
          <ac:grpSpMkLst>
            <pc:docMk/>
            <pc:sldMk cId="3870992659" sldId="284"/>
            <ac:grpSpMk id="21" creationId="{2406D88A-DDCC-6744-9509-D1C94056C019}"/>
          </ac:grpSpMkLst>
        </pc:grpChg>
      </pc:sldChg>
      <pc:sldChg chg="addSp delSp modSp">
        <pc:chgData name="1018800548@qq.com" userId="61ec9c3f4fa49644" providerId="LiveId" clId="{85DD73BF-6C59-1848-8DAB-640698E21A7A}" dt="2022-02-07T14:17:10.089" v="1326" actId="207"/>
        <pc:sldMkLst>
          <pc:docMk/>
          <pc:sldMk cId="1407295695" sldId="285"/>
        </pc:sldMkLst>
        <pc:spChg chg="add del mod">
          <ac:chgData name="1018800548@qq.com" userId="61ec9c3f4fa49644" providerId="LiveId" clId="{85DD73BF-6C59-1848-8DAB-640698E21A7A}" dt="2022-02-07T14:16:47.145" v="1313" actId="478"/>
          <ac:spMkLst>
            <pc:docMk/>
            <pc:sldMk cId="1407295695" sldId="285"/>
            <ac:spMk id="8" creationId="{1399711B-9757-8145-85E0-D078625C0D7A}"/>
          </ac:spMkLst>
        </pc:spChg>
        <pc:spChg chg="add del mod">
          <ac:chgData name="1018800548@qq.com" userId="61ec9c3f4fa49644" providerId="LiveId" clId="{85DD73BF-6C59-1848-8DAB-640698E21A7A}" dt="2022-02-07T14:16:48.854" v="1314" actId="478"/>
          <ac:spMkLst>
            <pc:docMk/>
            <pc:sldMk cId="1407295695" sldId="285"/>
            <ac:spMk id="9" creationId="{9679BC70-7D45-6541-BE4F-983221C56677}"/>
          </ac:spMkLst>
        </pc:spChg>
        <pc:spChg chg="add mod">
          <ac:chgData name="1018800548@qq.com" userId="61ec9c3f4fa49644" providerId="LiveId" clId="{85DD73BF-6C59-1848-8DAB-640698E21A7A}" dt="2022-02-07T14:17:10.089" v="1326" actId="207"/>
          <ac:spMkLst>
            <pc:docMk/>
            <pc:sldMk cId="1407295695" sldId="285"/>
            <ac:spMk id="10" creationId="{34315764-CEE1-C346-969D-A9826AB484E9}"/>
          </ac:spMkLst>
        </pc:spChg>
        <pc:spChg chg="add mod">
          <ac:chgData name="1018800548@qq.com" userId="61ec9c3f4fa49644" providerId="LiveId" clId="{85DD73BF-6C59-1848-8DAB-640698E21A7A}" dt="2022-02-07T14:16:57.896" v="1316" actId="207"/>
          <ac:spMkLst>
            <pc:docMk/>
            <pc:sldMk cId="1407295695" sldId="285"/>
            <ac:spMk id="11" creationId="{78DD0AF4-324D-AD4A-B1C8-D0FC220E204A}"/>
          </ac:spMkLst>
        </pc:spChg>
        <pc:spChg chg="add mod">
          <ac:chgData name="1018800548@qq.com" userId="61ec9c3f4fa49644" providerId="LiveId" clId="{85DD73BF-6C59-1848-8DAB-640698E21A7A}" dt="2022-02-07T14:16:57.896" v="1316" actId="207"/>
          <ac:spMkLst>
            <pc:docMk/>
            <pc:sldMk cId="1407295695" sldId="285"/>
            <ac:spMk id="12" creationId="{A79D04FA-D29E-6D49-B97A-251587F39F51}"/>
          </ac:spMkLst>
        </pc:spChg>
        <pc:spChg chg="del">
          <ac:chgData name="1018800548@qq.com" userId="61ec9c3f4fa49644" providerId="LiveId" clId="{85DD73BF-6C59-1848-8DAB-640698E21A7A}" dt="2022-02-07T14:16:45.670" v="1312" actId="478"/>
          <ac:spMkLst>
            <pc:docMk/>
            <pc:sldMk cId="1407295695" sldId="285"/>
            <ac:spMk id="16" creationId="{874130DB-295B-684D-8982-22B779BCEB9F}"/>
          </ac:spMkLst>
        </pc:spChg>
      </pc:sldChg>
      <pc:sldChg chg="addSp delSp modSp">
        <pc:chgData name="1018800548@qq.com" userId="61ec9c3f4fa49644" providerId="LiveId" clId="{85DD73BF-6C59-1848-8DAB-640698E21A7A}" dt="2022-02-07T14:18:06.345" v="1338" actId="207"/>
        <pc:sldMkLst>
          <pc:docMk/>
          <pc:sldMk cId="1839591905" sldId="286"/>
        </pc:sldMkLst>
        <pc:spChg chg="add del">
          <ac:chgData name="1018800548@qq.com" userId="61ec9c3f4fa49644" providerId="LiveId" clId="{85DD73BF-6C59-1848-8DAB-640698E21A7A}" dt="2022-02-07T14:17:54.278" v="1333" actId="478"/>
          <ac:spMkLst>
            <pc:docMk/>
            <pc:sldMk cId="1839591905" sldId="286"/>
            <ac:spMk id="8" creationId="{989428B9-4DBC-0C46-9E18-F723682C26B6}"/>
          </ac:spMkLst>
        </pc:spChg>
        <pc:spChg chg="add del mod">
          <ac:chgData name="1018800548@qq.com" userId="61ec9c3f4fa49644" providerId="LiveId" clId="{85DD73BF-6C59-1848-8DAB-640698E21A7A}" dt="2022-02-07T14:17:55.521" v="1334" actId="478"/>
          <ac:spMkLst>
            <pc:docMk/>
            <pc:sldMk cId="1839591905" sldId="286"/>
            <ac:spMk id="9" creationId="{A7409306-2CAA-9046-8744-96B671A2AC7B}"/>
          </ac:spMkLst>
        </pc:spChg>
        <pc:spChg chg="add del mod">
          <ac:chgData name="1018800548@qq.com" userId="61ec9c3f4fa49644" providerId="LiveId" clId="{85DD73BF-6C59-1848-8DAB-640698E21A7A}" dt="2022-02-07T14:17:57.494" v="1335" actId="478"/>
          <ac:spMkLst>
            <pc:docMk/>
            <pc:sldMk cId="1839591905" sldId="286"/>
            <ac:spMk id="10" creationId="{8E068CDA-EC5B-0E45-9EBB-07D8851DA090}"/>
          </ac:spMkLst>
        </pc:spChg>
        <pc:spChg chg="add mod">
          <ac:chgData name="1018800548@qq.com" userId="61ec9c3f4fa49644" providerId="LiveId" clId="{85DD73BF-6C59-1848-8DAB-640698E21A7A}" dt="2022-02-07T14:18:01.279" v="1337" actId="207"/>
          <ac:spMkLst>
            <pc:docMk/>
            <pc:sldMk cId="1839591905" sldId="286"/>
            <ac:spMk id="11" creationId="{E783AD83-DD21-4347-A2ED-C825240C8144}"/>
          </ac:spMkLst>
        </pc:spChg>
        <pc:spChg chg="add mod">
          <ac:chgData name="1018800548@qq.com" userId="61ec9c3f4fa49644" providerId="LiveId" clId="{85DD73BF-6C59-1848-8DAB-640698E21A7A}" dt="2022-02-07T14:18:01.279" v="1337" actId="207"/>
          <ac:spMkLst>
            <pc:docMk/>
            <pc:sldMk cId="1839591905" sldId="286"/>
            <ac:spMk id="12" creationId="{A25526E6-ED6C-3849-A90A-BF7E17C4E9D4}"/>
          </ac:spMkLst>
        </pc:spChg>
        <pc:spChg chg="add mod">
          <ac:chgData name="1018800548@qq.com" userId="61ec9c3f4fa49644" providerId="LiveId" clId="{85DD73BF-6C59-1848-8DAB-640698E21A7A}" dt="2022-02-07T14:18:06.345" v="1338" actId="207"/>
          <ac:spMkLst>
            <pc:docMk/>
            <pc:sldMk cId="1839591905" sldId="286"/>
            <ac:spMk id="13" creationId="{F9953633-109E-9044-9406-C9A97090F817}"/>
          </ac:spMkLst>
        </pc:spChg>
        <pc:spChg chg="del">
          <ac:chgData name="1018800548@qq.com" userId="61ec9c3f4fa49644" providerId="LiveId" clId="{85DD73BF-6C59-1848-8DAB-640698E21A7A}" dt="2022-02-07T14:07:42.028" v="1072" actId="478"/>
          <ac:spMkLst>
            <pc:docMk/>
            <pc:sldMk cId="1839591905" sldId="286"/>
            <ac:spMk id="16" creationId="{874130DB-295B-684D-8982-22B779BCEB9F}"/>
          </ac:spMkLst>
        </pc:spChg>
      </pc:sldChg>
      <pc:sldChg chg="delSp add del">
        <pc:chgData name="1018800548@qq.com" userId="61ec9c3f4fa49644" providerId="LiveId" clId="{85DD73BF-6C59-1848-8DAB-640698E21A7A}" dt="2022-02-07T13:14:59.343" v="754" actId="2696"/>
        <pc:sldMkLst>
          <pc:docMk/>
          <pc:sldMk cId="1571763939" sldId="287"/>
        </pc:sldMkLst>
        <pc:picChg chg="del">
          <ac:chgData name="1018800548@qq.com" userId="61ec9c3f4fa49644" providerId="LiveId" clId="{85DD73BF-6C59-1848-8DAB-640698E21A7A}" dt="2022-02-07T13:14:13.581" v="749" actId="478"/>
          <ac:picMkLst>
            <pc:docMk/>
            <pc:sldMk cId="1571763939" sldId="287"/>
            <ac:picMk id="193" creationId="{17C0AA38-A0F9-A94A-B6E7-A8406E7138D5}"/>
          </ac:picMkLst>
        </pc:picChg>
      </pc:sldChg>
      <pc:sldChg chg="addSp delSp modSp add">
        <pc:chgData name="1018800548@qq.com" userId="61ec9c3f4fa49644" providerId="LiveId" clId="{85DD73BF-6C59-1848-8DAB-640698E21A7A}" dt="2022-02-09T13:14:50.131" v="3485" actId="166"/>
        <pc:sldMkLst>
          <pc:docMk/>
          <pc:sldMk cId="3767929975" sldId="288"/>
        </pc:sldMkLst>
        <pc:spChg chg="add del mod">
          <ac:chgData name="1018800548@qq.com" userId="61ec9c3f4fa49644" providerId="LiveId" clId="{85DD73BF-6C59-1848-8DAB-640698E21A7A}" dt="2022-02-09T11:57:53.878" v="3308" actId="478"/>
          <ac:spMkLst>
            <pc:docMk/>
            <pc:sldMk cId="3767929975" sldId="288"/>
            <ac:spMk id="2" creationId="{1E407503-3F1C-124C-98ED-A6CADFE241E7}"/>
          </ac:spMkLst>
        </pc:spChg>
        <pc:spChg chg="add del mod">
          <ac:chgData name="1018800548@qq.com" userId="61ec9c3f4fa49644" providerId="LiveId" clId="{85DD73BF-6C59-1848-8DAB-640698E21A7A}" dt="2022-02-07T13:18:28.148" v="766"/>
          <ac:spMkLst>
            <pc:docMk/>
            <pc:sldMk cId="3767929975" sldId="288"/>
            <ac:spMk id="2" creationId="{22C9DE11-041F-D940-9CFA-AB5AF7EFCB62}"/>
          </ac:spMkLst>
        </pc:spChg>
        <pc:spChg chg="del">
          <ac:chgData name="1018800548@qq.com" userId="61ec9c3f4fa49644" providerId="LiveId" clId="{85DD73BF-6C59-1848-8DAB-640698E21A7A}" dt="2022-02-07T14:20:27.053" v="1360" actId="478"/>
          <ac:spMkLst>
            <pc:docMk/>
            <pc:sldMk cId="3767929975" sldId="288"/>
            <ac:spMk id="16" creationId="{874130DB-295B-684D-8982-22B779BCEB9F}"/>
          </ac:spMkLst>
        </pc:spChg>
        <pc:spChg chg="add mod">
          <ac:chgData name="1018800548@qq.com" userId="61ec9c3f4fa49644" providerId="LiveId" clId="{85DD73BF-6C59-1848-8DAB-640698E21A7A}" dt="2022-02-09T11:33:05.514" v="3265" actId="20577"/>
          <ac:spMkLst>
            <pc:docMk/>
            <pc:sldMk cId="3767929975" sldId="288"/>
            <ac:spMk id="31" creationId="{3426D080-5CAC-464C-B12D-58E8A2498FE8}"/>
          </ac:spMkLst>
        </pc:spChg>
        <pc:spChg chg="mod">
          <ac:chgData name="1018800548@qq.com" userId="61ec9c3f4fa49644" providerId="LiveId" clId="{85DD73BF-6C59-1848-8DAB-640698E21A7A}" dt="2022-02-07T22:28:10.766" v="1675" actId="20577"/>
          <ac:spMkLst>
            <pc:docMk/>
            <pc:sldMk cId="3767929975" sldId="288"/>
            <ac:spMk id="34" creationId="{F7108026-ACB8-E342-8512-74555BA5FF16}"/>
          </ac:spMkLst>
        </pc:spChg>
        <pc:spChg chg="mod">
          <ac:chgData name="1018800548@qq.com" userId="61ec9c3f4fa49644" providerId="LiveId" clId="{85DD73BF-6C59-1848-8DAB-640698E21A7A}" dt="2022-02-07T14:21:38.132" v="1369" actId="207"/>
          <ac:spMkLst>
            <pc:docMk/>
            <pc:sldMk cId="3767929975" sldId="288"/>
            <ac:spMk id="35" creationId="{6FF6891F-3F9F-6C40-A027-BC0BC96FC50B}"/>
          </ac:spMkLst>
        </pc:spChg>
        <pc:spChg chg="mod">
          <ac:chgData name="1018800548@qq.com" userId="61ec9c3f4fa49644" providerId="LiveId" clId="{85DD73BF-6C59-1848-8DAB-640698E21A7A}" dt="2022-02-09T13:14:50.131" v="3485" actId="166"/>
          <ac:spMkLst>
            <pc:docMk/>
            <pc:sldMk cId="3767929975" sldId="288"/>
            <ac:spMk id="37" creationId="{DEEED345-6F6F-B74C-BE91-682137020447}"/>
          </ac:spMkLst>
        </pc:spChg>
        <pc:spChg chg="mod">
          <ac:chgData name="1018800548@qq.com" userId="61ec9c3f4fa49644" providerId="LiveId" clId="{85DD73BF-6C59-1848-8DAB-640698E21A7A}" dt="2022-02-07T13:18:35.365" v="768" actId="207"/>
          <ac:spMkLst>
            <pc:docMk/>
            <pc:sldMk cId="3767929975" sldId="288"/>
            <ac:spMk id="40" creationId="{317F417E-1993-7C44-AE3F-86FA824150DB}"/>
          </ac:spMkLst>
        </pc:spChg>
        <pc:spChg chg="mod">
          <ac:chgData name="1018800548@qq.com" userId="61ec9c3f4fa49644" providerId="LiveId" clId="{85DD73BF-6C59-1848-8DAB-640698E21A7A}" dt="2022-02-07T13:18:35.365" v="768" actId="207"/>
          <ac:spMkLst>
            <pc:docMk/>
            <pc:sldMk cId="3767929975" sldId="288"/>
            <ac:spMk id="41" creationId="{CEB85F95-02FA-D740-928F-6A4665BAD8D9}"/>
          </ac:spMkLst>
        </pc:spChg>
        <pc:spChg chg="add mod">
          <ac:chgData name="1018800548@qq.com" userId="61ec9c3f4fa49644" providerId="LiveId" clId="{85DD73BF-6C59-1848-8DAB-640698E21A7A}" dt="2022-02-09T12:34:53.181" v="3415" actId="20577"/>
          <ac:spMkLst>
            <pc:docMk/>
            <pc:sldMk cId="3767929975" sldId="288"/>
            <ac:spMk id="43" creationId="{2CA5CECA-7CCB-D241-A41A-7D8D5C59E4C2}"/>
          </ac:spMkLst>
        </pc:spChg>
        <pc:spChg chg="add">
          <ac:chgData name="1018800548@qq.com" userId="61ec9c3f4fa49644" providerId="LiveId" clId="{85DD73BF-6C59-1848-8DAB-640698E21A7A}" dt="2022-02-07T22:34:46.270" v="1789"/>
          <ac:spMkLst>
            <pc:docMk/>
            <pc:sldMk cId="3767929975" sldId="288"/>
            <ac:spMk id="44" creationId="{39A249F8-3EE1-6A42-9BEC-0ABC6EB074CF}"/>
          </ac:spMkLst>
        </pc:spChg>
        <pc:spChg chg="mod">
          <ac:chgData name="1018800548@qq.com" userId="61ec9c3f4fa49644" providerId="LiveId" clId="{85DD73BF-6C59-1848-8DAB-640698E21A7A}" dt="2022-02-09T12:26:26.538" v="3373" actId="20577"/>
          <ac:spMkLst>
            <pc:docMk/>
            <pc:sldMk cId="3767929975" sldId="288"/>
            <ac:spMk id="46" creationId="{DB49988A-2A77-3D4C-8A6D-58D9B834653A}"/>
          </ac:spMkLst>
        </pc:spChg>
        <pc:spChg chg="add">
          <ac:chgData name="1018800548@qq.com" userId="61ec9c3f4fa49644" providerId="LiveId" clId="{85DD73BF-6C59-1848-8DAB-640698E21A7A}" dt="2022-02-09T12:28:35.830" v="3389"/>
          <ac:spMkLst>
            <pc:docMk/>
            <pc:sldMk cId="3767929975" sldId="288"/>
            <ac:spMk id="47" creationId="{EE4A3109-EEC4-D444-AFB4-8CB4192987AB}"/>
          </ac:spMkLst>
        </pc:spChg>
        <pc:spChg chg="mod">
          <ac:chgData name="1018800548@qq.com" userId="61ec9c3f4fa49644" providerId="LiveId" clId="{85DD73BF-6C59-1848-8DAB-640698E21A7A}" dt="2022-02-07T13:18:35.365" v="768" actId="207"/>
          <ac:spMkLst>
            <pc:docMk/>
            <pc:sldMk cId="3767929975" sldId="288"/>
            <ac:spMk id="98" creationId="{63112ACE-3EF0-5E43-B26C-411EA73D7EC9}"/>
          </ac:spMkLst>
        </pc:spChg>
        <pc:spChg chg="mod">
          <ac:chgData name="1018800548@qq.com" userId="61ec9c3f4fa49644" providerId="LiveId" clId="{85DD73BF-6C59-1848-8DAB-640698E21A7A}" dt="2022-02-07T13:18:35.365" v="768" actId="207"/>
          <ac:spMkLst>
            <pc:docMk/>
            <pc:sldMk cId="3767929975" sldId="288"/>
            <ac:spMk id="150" creationId="{226BBBF9-ABE8-564F-9E96-DFCB6CBED41B}"/>
          </ac:spMkLst>
        </pc:spChg>
        <pc:spChg chg="mod">
          <ac:chgData name="1018800548@qq.com" userId="61ec9c3f4fa49644" providerId="LiveId" clId="{85DD73BF-6C59-1848-8DAB-640698E21A7A}" dt="2022-02-07T13:18:35.365" v="768" actId="207"/>
          <ac:spMkLst>
            <pc:docMk/>
            <pc:sldMk cId="3767929975" sldId="288"/>
            <ac:spMk id="151" creationId="{B414EFF9-6901-1847-85E0-7B090699C87A}"/>
          </ac:spMkLst>
        </pc:spChg>
        <pc:spChg chg="mod">
          <ac:chgData name="1018800548@qq.com" userId="61ec9c3f4fa49644" providerId="LiveId" clId="{85DD73BF-6C59-1848-8DAB-640698E21A7A}" dt="2022-02-07T13:18:35.365" v="768" actId="207"/>
          <ac:spMkLst>
            <pc:docMk/>
            <pc:sldMk cId="3767929975" sldId="288"/>
            <ac:spMk id="160" creationId="{52B65D57-2D44-214C-AEE7-B9494DDFAFEC}"/>
          </ac:spMkLst>
        </pc:spChg>
        <pc:grpChg chg="add del">
          <ac:chgData name="1018800548@qq.com" userId="61ec9c3f4fa49644" providerId="LiveId" clId="{85DD73BF-6C59-1848-8DAB-640698E21A7A}" dt="2022-02-09T11:02:40.106" v="2938" actId="478"/>
          <ac:grpSpMkLst>
            <pc:docMk/>
            <pc:sldMk cId="3767929975" sldId="288"/>
            <ac:grpSpMk id="32" creationId="{DA9D63EC-200C-914E-B0F8-B48FA29952A2}"/>
          </ac:grpSpMkLst>
        </pc:grpChg>
        <pc:grpChg chg="add">
          <ac:chgData name="1018800548@qq.com" userId="61ec9c3f4fa49644" providerId="LiveId" clId="{85DD73BF-6C59-1848-8DAB-640698E21A7A}" dt="2022-02-09T11:02:40.737" v="2939"/>
          <ac:grpSpMkLst>
            <pc:docMk/>
            <pc:sldMk cId="3767929975" sldId="288"/>
            <ac:grpSpMk id="42" creationId="{CB50289A-8A1A-5F4D-9262-20B32E4A3B39}"/>
          </ac:grpSpMkLst>
        </pc:grpChg>
        <pc:picChg chg="add del mod">
          <ac:chgData name="1018800548@qq.com" userId="61ec9c3f4fa49644" providerId="LiveId" clId="{85DD73BF-6C59-1848-8DAB-640698E21A7A}" dt="2022-02-09T12:34:19.863" v="3396" actId="478"/>
          <ac:picMkLst>
            <pc:docMk/>
            <pc:sldMk cId="3767929975" sldId="288"/>
            <ac:picMk id="30" creationId="{2E386C6C-5096-7E47-8A6F-9FA496CAE782}"/>
          </ac:picMkLst>
        </pc:picChg>
        <pc:picChg chg="add del">
          <ac:chgData name="1018800548@qq.com" userId="61ec9c3f4fa49644" providerId="LiveId" clId="{85DD73BF-6C59-1848-8DAB-640698E21A7A}" dt="2022-02-07T22:09:47.080" v="1533" actId="478"/>
          <ac:picMkLst>
            <pc:docMk/>
            <pc:sldMk cId="3767929975" sldId="288"/>
            <ac:picMk id="42" creationId="{CF0A0138-5094-B240-A142-B85B6647DE36}"/>
          </ac:picMkLst>
        </pc:picChg>
        <pc:picChg chg="add mod">
          <ac:chgData name="1018800548@qq.com" userId="61ec9c3f4fa49644" providerId="LiveId" clId="{85DD73BF-6C59-1848-8DAB-640698E21A7A}" dt="2022-02-09T12:34:26.764" v="3397" actId="1076"/>
          <ac:picMkLst>
            <pc:docMk/>
            <pc:sldMk cId="3767929975" sldId="288"/>
            <ac:picMk id="48" creationId="{D69E87E1-6B6B-7E48-860A-AE99C18E1A7B}"/>
          </ac:picMkLst>
        </pc:picChg>
        <pc:picChg chg="del">
          <ac:chgData name="1018800548@qq.com" userId="61ec9c3f4fa49644" providerId="LiveId" clId="{85DD73BF-6C59-1848-8DAB-640698E21A7A}" dt="2022-02-07T13:14:32.261" v="751" actId="478"/>
          <ac:picMkLst>
            <pc:docMk/>
            <pc:sldMk cId="3767929975" sldId="288"/>
            <ac:picMk id="193" creationId="{17C0AA38-A0F9-A94A-B6E7-A8406E7138D5}"/>
          </ac:picMkLst>
        </pc:picChg>
        <pc:cxnChg chg="mod">
          <ac:chgData name="1018800548@qq.com" userId="61ec9c3f4fa49644" providerId="LiveId" clId="{85DD73BF-6C59-1848-8DAB-640698E21A7A}" dt="2022-02-07T13:18:59.376" v="769" actId="692"/>
          <ac:cxnSpMkLst>
            <pc:docMk/>
            <pc:sldMk cId="3767929975" sldId="288"/>
            <ac:cxnSpMk id="54" creationId="{A39E5DC6-DED8-5247-AF29-D3858BB91F7C}"/>
          </ac:cxnSpMkLst>
        </pc:cxnChg>
        <pc:cxnChg chg="mod">
          <ac:chgData name="1018800548@qq.com" userId="61ec9c3f4fa49644" providerId="LiveId" clId="{85DD73BF-6C59-1848-8DAB-640698E21A7A}" dt="2022-02-07T13:18:59.376" v="769" actId="692"/>
          <ac:cxnSpMkLst>
            <pc:docMk/>
            <pc:sldMk cId="3767929975" sldId="288"/>
            <ac:cxnSpMk id="164" creationId="{48DAF4AA-B1F9-0A48-BF51-48E837E7A859}"/>
          </ac:cxnSpMkLst>
        </pc:cxnChg>
        <pc:cxnChg chg="mod">
          <ac:chgData name="1018800548@qq.com" userId="61ec9c3f4fa49644" providerId="LiveId" clId="{85DD73BF-6C59-1848-8DAB-640698E21A7A}" dt="2022-02-07T13:18:59.376" v="769" actId="692"/>
          <ac:cxnSpMkLst>
            <pc:docMk/>
            <pc:sldMk cId="3767929975" sldId="288"/>
            <ac:cxnSpMk id="168" creationId="{271E6131-C64F-F94C-BF25-04F71C60722B}"/>
          </ac:cxnSpMkLst>
        </pc:cxnChg>
        <pc:cxnChg chg="mod">
          <ac:chgData name="1018800548@qq.com" userId="61ec9c3f4fa49644" providerId="LiveId" clId="{85DD73BF-6C59-1848-8DAB-640698E21A7A}" dt="2022-02-07T13:18:59.376" v="769" actId="692"/>
          <ac:cxnSpMkLst>
            <pc:docMk/>
            <pc:sldMk cId="3767929975" sldId="288"/>
            <ac:cxnSpMk id="170" creationId="{305C5B92-3B37-EE4E-89A2-3FE5BC459A98}"/>
          </ac:cxnSpMkLst>
        </pc:cxnChg>
        <pc:cxnChg chg="mod">
          <ac:chgData name="1018800548@qq.com" userId="61ec9c3f4fa49644" providerId="LiveId" clId="{85DD73BF-6C59-1848-8DAB-640698E21A7A}" dt="2022-02-07T13:18:59.376" v="769" actId="692"/>
          <ac:cxnSpMkLst>
            <pc:docMk/>
            <pc:sldMk cId="3767929975" sldId="288"/>
            <ac:cxnSpMk id="172" creationId="{BA6B811E-59D3-2B42-BEB5-DA7975B6CFAE}"/>
          </ac:cxnSpMkLst>
        </pc:cxnChg>
        <pc:cxnChg chg="mod">
          <ac:chgData name="1018800548@qq.com" userId="61ec9c3f4fa49644" providerId="LiveId" clId="{85DD73BF-6C59-1848-8DAB-640698E21A7A}" dt="2022-02-07T13:18:59.376" v="769" actId="692"/>
          <ac:cxnSpMkLst>
            <pc:docMk/>
            <pc:sldMk cId="3767929975" sldId="288"/>
            <ac:cxnSpMk id="174" creationId="{6CB796F5-C85B-534A-A133-0609BF09798C}"/>
          </ac:cxnSpMkLst>
        </pc:cxnChg>
        <pc:cxnChg chg="mod">
          <ac:chgData name="1018800548@qq.com" userId="61ec9c3f4fa49644" providerId="LiveId" clId="{85DD73BF-6C59-1848-8DAB-640698E21A7A}" dt="2022-02-07T13:18:59.376" v="769" actId="692"/>
          <ac:cxnSpMkLst>
            <pc:docMk/>
            <pc:sldMk cId="3767929975" sldId="288"/>
            <ac:cxnSpMk id="183" creationId="{7EC90489-C390-A64C-8DCF-2886EB6D645B}"/>
          </ac:cxnSpMkLst>
        </pc:cxnChg>
      </pc:sldChg>
      <pc:sldChg chg="addSp delSp modSp add del ord">
        <pc:chgData name="1018800548@qq.com" userId="61ec9c3f4fa49644" providerId="LiveId" clId="{85DD73BF-6C59-1848-8DAB-640698E21A7A}" dt="2022-02-09T10:17:31.991" v="2549" actId="2696"/>
        <pc:sldMkLst>
          <pc:docMk/>
          <pc:sldMk cId="2473214006" sldId="289"/>
        </pc:sldMkLst>
        <pc:spChg chg="add del mod">
          <ac:chgData name="1018800548@qq.com" userId="61ec9c3f4fa49644" providerId="LiveId" clId="{85DD73BF-6C59-1848-8DAB-640698E21A7A}" dt="2022-02-07T23:30:27.576" v="1890" actId="478"/>
          <ac:spMkLst>
            <pc:docMk/>
            <pc:sldMk cId="2473214006" sldId="289"/>
            <ac:spMk id="9" creationId="{339B529C-DBD7-8448-AFBC-BA61B05F9CCF}"/>
          </ac:spMkLst>
        </pc:spChg>
        <pc:spChg chg="del">
          <ac:chgData name="1018800548@qq.com" userId="61ec9c3f4fa49644" providerId="LiveId" clId="{85DD73BF-6C59-1848-8DAB-640698E21A7A}" dt="2022-02-07T14:18:51.150" v="1339" actId="478"/>
          <ac:spMkLst>
            <pc:docMk/>
            <pc:sldMk cId="2473214006" sldId="289"/>
            <ac:spMk id="16" creationId="{874130DB-295B-684D-8982-22B779BCEB9F}"/>
          </ac:spMkLst>
        </pc:spChg>
        <pc:spChg chg="add del">
          <ac:chgData name="1018800548@qq.com" userId="61ec9c3f4fa49644" providerId="LiveId" clId="{85DD73BF-6C59-1848-8DAB-640698E21A7A}" dt="2022-02-07T14:18:56.819" v="1341"/>
          <ac:spMkLst>
            <pc:docMk/>
            <pc:sldMk cId="2473214006" sldId="289"/>
            <ac:spMk id="30" creationId="{4539777F-ECE7-8640-80C8-FFA1C8A00DC7}"/>
          </ac:spMkLst>
        </pc:spChg>
        <pc:spChg chg="add del">
          <ac:chgData name="1018800548@qq.com" userId="61ec9c3f4fa49644" providerId="LiveId" clId="{85DD73BF-6C59-1848-8DAB-640698E21A7A}" dt="2022-02-07T14:18:56.819" v="1341"/>
          <ac:spMkLst>
            <pc:docMk/>
            <pc:sldMk cId="2473214006" sldId="289"/>
            <ac:spMk id="31" creationId="{F7A28210-4424-DD4C-8425-0447DDDF0D52}"/>
          </ac:spMkLst>
        </pc:spChg>
        <pc:spChg chg="add del">
          <ac:chgData name="1018800548@qq.com" userId="61ec9c3f4fa49644" providerId="LiveId" clId="{85DD73BF-6C59-1848-8DAB-640698E21A7A}" dt="2022-02-07T14:18:56.819" v="1341"/>
          <ac:spMkLst>
            <pc:docMk/>
            <pc:sldMk cId="2473214006" sldId="289"/>
            <ac:spMk id="32" creationId="{959CE7C3-90C0-E94A-B139-69305CD87D4F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33" creationId="{EDE8F4F9-DF17-3D45-ABA6-40237EE39BFB}"/>
          </ac:spMkLst>
        </pc:spChg>
        <pc:spChg chg="add del">
          <ac:chgData name="1018800548@qq.com" userId="61ec9c3f4fa49644" providerId="LiveId" clId="{85DD73BF-6C59-1848-8DAB-640698E21A7A}" dt="2022-02-07T14:19:47.535" v="1348" actId="478"/>
          <ac:spMkLst>
            <pc:docMk/>
            <pc:sldMk cId="2473214006" sldId="289"/>
            <ac:spMk id="34" creationId="{778402BC-E085-6D4C-B16A-5480A602A8A5}"/>
          </ac:spMkLst>
        </pc:spChg>
        <pc:spChg chg="add del">
          <ac:chgData name="1018800548@qq.com" userId="61ec9c3f4fa49644" providerId="LiveId" clId="{85DD73BF-6C59-1848-8DAB-640698E21A7A}" dt="2022-02-07T14:19:49.747" v="1349" actId="478"/>
          <ac:spMkLst>
            <pc:docMk/>
            <pc:sldMk cId="2473214006" sldId="289"/>
            <ac:spMk id="35" creationId="{1797DFB2-BF42-4E49-821F-2940AF4633E1}"/>
          </ac:spMkLst>
        </pc:spChg>
        <pc:spChg chg="add del">
          <ac:chgData name="1018800548@qq.com" userId="61ec9c3f4fa49644" providerId="LiveId" clId="{85DD73BF-6C59-1848-8DAB-640698E21A7A}" dt="2022-02-07T14:19:51.172" v="1350" actId="478"/>
          <ac:spMkLst>
            <pc:docMk/>
            <pc:sldMk cId="2473214006" sldId="289"/>
            <ac:spMk id="36" creationId="{7B927316-CB05-3D4E-852C-53173365833F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37" creationId="{DEEED345-6F6F-B74C-BE91-682137020447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38" creationId="{D1EA9F33-A57A-5C40-9576-F329D36DEA61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39" creationId="{0719A994-457D-F845-813F-30F65964FFCB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40" creationId="{317F417E-1993-7C44-AE3F-86FA824150DB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41" creationId="{CEB85F95-02FA-D740-928F-6A4665BAD8D9}"/>
          </ac:spMkLst>
        </pc:spChg>
        <pc:spChg chg="add del">
          <ac:chgData name="1018800548@qq.com" userId="61ec9c3f4fa49644" providerId="LiveId" clId="{85DD73BF-6C59-1848-8DAB-640698E21A7A}" dt="2022-02-07T14:19:56.034" v="1352"/>
          <ac:spMkLst>
            <pc:docMk/>
            <pc:sldMk cId="2473214006" sldId="289"/>
            <ac:spMk id="42" creationId="{0570F9F0-3C10-B84F-89CB-3BFDC285C2E4}"/>
          </ac:spMkLst>
        </pc:spChg>
        <pc:spChg chg="add del">
          <ac:chgData name="1018800548@qq.com" userId="61ec9c3f4fa49644" providerId="LiveId" clId="{85DD73BF-6C59-1848-8DAB-640698E21A7A}" dt="2022-02-07T14:19:56.034" v="1352"/>
          <ac:spMkLst>
            <pc:docMk/>
            <pc:sldMk cId="2473214006" sldId="289"/>
            <ac:spMk id="43" creationId="{ADDEEADE-87B5-6748-AF16-2B429C8BE2D0}"/>
          </ac:spMkLst>
        </pc:spChg>
        <pc:spChg chg="add del">
          <ac:chgData name="1018800548@qq.com" userId="61ec9c3f4fa49644" providerId="LiveId" clId="{85DD73BF-6C59-1848-8DAB-640698E21A7A}" dt="2022-02-07T14:19:56.034" v="1352"/>
          <ac:spMkLst>
            <pc:docMk/>
            <pc:sldMk cId="2473214006" sldId="289"/>
            <ac:spMk id="44" creationId="{238BD52A-A4BA-3E47-B7EE-16A2423C4932}"/>
          </ac:spMkLst>
        </pc:spChg>
        <pc:spChg chg="add del">
          <ac:chgData name="1018800548@qq.com" userId="61ec9c3f4fa49644" providerId="LiveId" clId="{85DD73BF-6C59-1848-8DAB-640698E21A7A}" dt="2022-02-07T14:20:06.291" v="1354"/>
          <ac:spMkLst>
            <pc:docMk/>
            <pc:sldMk cId="2473214006" sldId="289"/>
            <ac:spMk id="45" creationId="{E0C466CD-61A2-FB4E-A27D-97FA6D9785C1}"/>
          </ac:spMkLst>
        </pc:spChg>
        <pc:spChg chg="add del">
          <ac:chgData name="1018800548@qq.com" userId="61ec9c3f4fa49644" providerId="LiveId" clId="{85DD73BF-6C59-1848-8DAB-640698E21A7A}" dt="2022-02-07T14:20:06.291" v="1354"/>
          <ac:spMkLst>
            <pc:docMk/>
            <pc:sldMk cId="2473214006" sldId="289"/>
            <ac:spMk id="46" creationId="{B4220482-44BD-014D-A247-70D4FCBDD21D}"/>
          </ac:spMkLst>
        </pc:spChg>
        <pc:spChg chg="add del">
          <ac:chgData name="1018800548@qq.com" userId="61ec9c3f4fa49644" providerId="LiveId" clId="{85DD73BF-6C59-1848-8DAB-640698E21A7A}" dt="2022-02-07T14:20:06.291" v="1354"/>
          <ac:spMkLst>
            <pc:docMk/>
            <pc:sldMk cId="2473214006" sldId="289"/>
            <ac:spMk id="47" creationId="{A0C2A2B9-9875-1D4C-AD20-F7F08DA63FC2}"/>
          </ac:spMkLst>
        </pc:spChg>
        <pc:spChg chg="mod">
          <ac:chgData name="1018800548@qq.com" userId="61ec9c3f4fa49644" providerId="LiveId" clId="{85DD73BF-6C59-1848-8DAB-640698E21A7A}" dt="2022-02-07T23:28:41.006" v="1883" actId="207"/>
          <ac:spMkLst>
            <pc:docMk/>
            <pc:sldMk cId="2473214006" sldId="289"/>
            <ac:spMk id="49" creationId="{92783640-4816-C449-A8A3-C203BC286F40}"/>
          </ac:spMkLst>
        </pc:spChg>
        <pc:spChg chg="mod">
          <ac:chgData name="1018800548@qq.com" userId="61ec9c3f4fa49644" providerId="LiveId" clId="{85DD73BF-6C59-1848-8DAB-640698E21A7A}" dt="2022-02-07T23:28:44.663" v="1884" actId="207"/>
          <ac:spMkLst>
            <pc:docMk/>
            <pc:sldMk cId="2473214006" sldId="289"/>
            <ac:spMk id="50" creationId="{222BB31F-F3BE-B44B-AD18-1B3E2D886661}"/>
          </ac:spMkLst>
        </pc:spChg>
        <pc:spChg chg="mod">
          <ac:chgData name="1018800548@qq.com" userId="61ec9c3f4fa49644" providerId="LiveId" clId="{85DD73BF-6C59-1848-8DAB-640698E21A7A}" dt="2022-02-07T14:20:48.110" v="1364" actId="207"/>
          <ac:spMkLst>
            <pc:docMk/>
            <pc:sldMk cId="2473214006" sldId="289"/>
            <ac:spMk id="51" creationId="{770A87F8-D63B-F44A-9212-A61CD8BF929A}"/>
          </ac:spMkLst>
        </pc:spChg>
        <pc:spChg chg="add del mod">
          <ac:chgData name="1018800548@qq.com" userId="61ec9c3f4fa49644" providerId="LiveId" clId="{85DD73BF-6C59-1848-8DAB-640698E21A7A}" dt="2022-02-07T23:30:27.576" v="1890" actId="478"/>
          <ac:spMkLst>
            <pc:docMk/>
            <pc:sldMk cId="2473214006" sldId="289"/>
            <ac:spMk id="55" creationId="{106BAF71-AB42-AB4F-8281-6FA809D65FEB}"/>
          </ac:spMkLst>
        </pc:spChg>
        <pc:spChg chg="add del mod">
          <ac:chgData name="1018800548@qq.com" userId="61ec9c3f4fa49644" providerId="LiveId" clId="{85DD73BF-6C59-1848-8DAB-640698E21A7A}" dt="2022-02-07T23:30:27.576" v="1890" actId="478"/>
          <ac:spMkLst>
            <pc:docMk/>
            <pc:sldMk cId="2473214006" sldId="289"/>
            <ac:spMk id="57" creationId="{7CB278B3-C1C4-4940-A28D-4B58F6C81E0F}"/>
          </ac:spMkLst>
        </pc:spChg>
        <pc:spChg chg="add del mod">
          <ac:chgData name="1018800548@qq.com" userId="61ec9c3f4fa49644" providerId="LiveId" clId="{85DD73BF-6C59-1848-8DAB-640698E21A7A}" dt="2022-02-07T23:30:27.576" v="1890" actId="478"/>
          <ac:spMkLst>
            <pc:docMk/>
            <pc:sldMk cId="2473214006" sldId="289"/>
            <ac:spMk id="58" creationId="{4748D9B3-9852-1741-BF69-C5E25D87A84D}"/>
          </ac:spMkLst>
        </pc:spChg>
        <pc:spChg chg="add">
          <ac:chgData name="1018800548@qq.com" userId="61ec9c3f4fa49644" providerId="LiveId" clId="{85DD73BF-6C59-1848-8DAB-640698E21A7A}" dt="2022-02-07T22:34:22.897" v="1785"/>
          <ac:spMkLst>
            <pc:docMk/>
            <pc:sldMk cId="2473214006" sldId="289"/>
            <ac:spMk id="59" creationId="{DEE37DCC-DE0D-4199-9992-B89B8817B928}"/>
          </ac:spMkLst>
        </pc:spChg>
        <pc:spChg chg="add">
          <ac:chgData name="1018800548@qq.com" userId="61ec9c3f4fa49644" providerId="LiveId" clId="{85DD73BF-6C59-1848-8DAB-640698E21A7A}" dt="2022-02-07T22:34:33" v="1786"/>
          <ac:spMkLst>
            <pc:docMk/>
            <pc:sldMk cId="2473214006" sldId="289"/>
            <ac:spMk id="60" creationId="{E98182AA-5DC9-8F43-9E0D-470FD9277DC9}"/>
          </ac:spMkLst>
        </pc:spChg>
        <pc:spChg chg="add mod">
          <ac:chgData name="1018800548@qq.com" userId="61ec9c3f4fa49644" providerId="LiveId" clId="{85DD73BF-6C59-1848-8DAB-640698E21A7A}" dt="2022-02-07T23:31:32.368" v="1901" actId="1076"/>
          <ac:spMkLst>
            <pc:docMk/>
            <pc:sldMk cId="2473214006" sldId="289"/>
            <ac:spMk id="63" creationId="{6FB32F91-0533-294E-9DBD-C95BFEA34EEF}"/>
          </ac:spMkLst>
        </pc:spChg>
        <pc:spChg chg="add mod">
          <ac:chgData name="1018800548@qq.com" userId="61ec9c3f4fa49644" providerId="LiveId" clId="{85DD73BF-6C59-1848-8DAB-640698E21A7A}" dt="2022-02-07T23:31:49.003" v="1903" actId="1076"/>
          <ac:spMkLst>
            <pc:docMk/>
            <pc:sldMk cId="2473214006" sldId="289"/>
            <ac:spMk id="64" creationId="{27842AF2-014E-9845-9911-C3A149495938}"/>
          </ac:spMkLst>
        </pc:spChg>
        <pc:spChg chg="add mod">
          <ac:chgData name="1018800548@qq.com" userId="61ec9c3f4fa49644" providerId="LiveId" clId="{85DD73BF-6C59-1848-8DAB-640698E21A7A}" dt="2022-02-07T23:39:36.804" v="1921" actId="14100"/>
          <ac:spMkLst>
            <pc:docMk/>
            <pc:sldMk cId="2473214006" sldId="289"/>
            <ac:spMk id="65" creationId="{C476DC7D-0EFC-1C43-A9A1-BEC9B7395C91}"/>
          </ac:spMkLst>
        </pc:spChg>
        <pc:spChg chg="add mod">
          <ac:chgData name="1018800548@qq.com" userId="61ec9c3f4fa49644" providerId="LiveId" clId="{85DD73BF-6C59-1848-8DAB-640698E21A7A}" dt="2022-02-07T23:39:07.787" v="1909" actId="1076"/>
          <ac:spMkLst>
            <pc:docMk/>
            <pc:sldMk cId="2473214006" sldId="289"/>
            <ac:spMk id="66" creationId="{06E96D27-6B78-8C4B-A785-39AA591F0EF8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81" creationId="{F53E749F-287C-1F47-8386-FEDC49485248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98" creationId="{63112ACE-3EF0-5E43-B26C-411EA73D7EC9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150" creationId="{226BBBF9-ABE8-564F-9E96-DFCB6CBED41B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151" creationId="{B414EFF9-6901-1847-85E0-7B090699C87A}"/>
          </ac:spMkLst>
        </pc:spChg>
        <pc:spChg chg="del">
          <ac:chgData name="1018800548@qq.com" userId="61ec9c3f4fa49644" providerId="LiveId" clId="{85DD73BF-6C59-1848-8DAB-640698E21A7A}" dt="2022-02-07T14:28:16.490" v="1381" actId="478"/>
          <ac:spMkLst>
            <pc:docMk/>
            <pc:sldMk cId="2473214006" sldId="289"/>
            <ac:spMk id="160" creationId="{52B65D57-2D44-214C-AEE7-B9494DDFAFEC}"/>
          </ac:spMkLst>
        </pc:spChg>
        <pc:grpChg chg="add">
          <ac:chgData name="1018800548@qq.com" userId="61ec9c3f4fa49644" providerId="LiveId" clId="{85DD73BF-6C59-1848-8DAB-640698E21A7A}" dt="2022-02-07T14:20:12.653" v="1355"/>
          <ac:grpSpMkLst>
            <pc:docMk/>
            <pc:sldMk cId="2473214006" sldId="289"/>
            <ac:grpSpMk id="48" creationId="{252E5DD7-9B18-244A-BFEE-1C177A3DCEEE}"/>
          </ac:grpSpMkLst>
        </pc:grpChg>
        <pc:picChg chg="add del mod">
          <ac:chgData name="1018800548@qq.com" userId="61ec9c3f4fa49644" providerId="LiveId" clId="{85DD73BF-6C59-1848-8DAB-640698E21A7A}" dt="2022-02-07T23:30:19.318" v="1885" actId="478"/>
          <ac:picMkLst>
            <pc:docMk/>
            <pc:sldMk cId="2473214006" sldId="289"/>
            <ac:picMk id="2" creationId="{D8E1C91C-C5E2-7A46-83FC-94A22DD13F4E}"/>
          </ac:picMkLst>
        </pc:picChg>
        <pc:picChg chg="add del mod">
          <ac:chgData name="1018800548@qq.com" userId="61ec9c3f4fa49644" providerId="LiveId" clId="{85DD73BF-6C59-1848-8DAB-640698E21A7A}" dt="2022-02-07T23:30:22.719" v="1888" actId="478"/>
          <ac:picMkLst>
            <pc:docMk/>
            <pc:sldMk cId="2473214006" sldId="289"/>
            <ac:picMk id="3" creationId="{B7BDFAAC-9E4E-B24D-8B15-543A9F575018}"/>
          </ac:picMkLst>
        </pc:picChg>
        <pc:picChg chg="add del mod">
          <ac:chgData name="1018800548@qq.com" userId="61ec9c3f4fa49644" providerId="LiveId" clId="{85DD73BF-6C59-1848-8DAB-640698E21A7A}" dt="2022-02-07T23:30:20.646" v="1886" actId="478"/>
          <ac:picMkLst>
            <pc:docMk/>
            <pc:sldMk cId="2473214006" sldId="289"/>
            <ac:picMk id="52" creationId="{D664A06F-2B17-0745-9AA6-FD3CC752FE73}"/>
          </ac:picMkLst>
        </pc:picChg>
        <pc:picChg chg="add del mod">
          <ac:chgData name="1018800548@qq.com" userId="61ec9c3f4fa49644" providerId="LiveId" clId="{85DD73BF-6C59-1848-8DAB-640698E21A7A}" dt="2022-02-07T23:30:23.730" v="1889" actId="478"/>
          <ac:picMkLst>
            <pc:docMk/>
            <pc:sldMk cId="2473214006" sldId="289"/>
            <ac:picMk id="53" creationId="{976FE861-A908-884E-BD2F-29769013C369}"/>
          </ac:picMkLst>
        </pc:picChg>
        <pc:picChg chg="add mod">
          <ac:chgData name="1018800548@qq.com" userId="61ec9c3f4fa49644" providerId="LiveId" clId="{85DD73BF-6C59-1848-8DAB-640698E21A7A}" dt="2022-02-07T23:31:02.564" v="1898" actId="1076"/>
          <ac:picMkLst>
            <pc:docMk/>
            <pc:sldMk cId="2473214006" sldId="289"/>
            <ac:picMk id="61" creationId="{287CDC55-0AB2-9044-9BD7-A05C0F8755B5}"/>
          </ac:picMkLst>
        </pc:picChg>
        <pc:picChg chg="add mod">
          <ac:chgData name="1018800548@qq.com" userId="61ec9c3f4fa49644" providerId="LiveId" clId="{85DD73BF-6C59-1848-8DAB-640698E21A7A}" dt="2022-02-07T23:30:57.827" v="1897" actId="1076"/>
          <ac:picMkLst>
            <pc:docMk/>
            <pc:sldMk cId="2473214006" sldId="289"/>
            <ac:picMk id="62" creationId="{41E5C121-5971-D842-A388-7AA4C87761D7}"/>
          </ac:picMkLst>
        </pc:picChg>
        <pc:picChg chg="del">
          <ac:chgData name="1018800548@qq.com" userId="61ec9c3f4fa49644" providerId="LiveId" clId="{85DD73BF-6C59-1848-8DAB-640698E21A7A}" dt="2022-02-07T14:28:16.490" v="1381" actId="478"/>
          <ac:picMkLst>
            <pc:docMk/>
            <pc:sldMk cId="2473214006" sldId="289"/>
            <ac:picMk id="193" creationId="{17C0AA38-A0F9-A94A-B6E7-A8406E7138D5}"/>
          </ac:picMkLst>
        </pc:picChg>
        <pc:cxnChg chg="add del mod">
          <ac:chgData name="1018800548@qq.com" userId="61ec9c3f4fa49644" providerId="LiveId" clId="{85DD73BF-6C59-1848-8DAB-640698E21A7A}" dt="2022-02-07T23:30:27.576" v="1890" actId="478"/>
          <ac:cxnSpMkLst>
            <pc:docMk/>
            <pc:sldMk cId="2473214006" sldId="289"/>
            <ac:cxnSpMk id="5" creationId="{73F11BD8-2338-7E4A-AB8C-1BBD15BEFB2D}"/>
          </ac:cxnSpMkLst>
        </pc:cxnChg>
        <pc:cxnChg chg="add del mod">
          <ac:chgData name="1018800548@qq.com" userId="61ec9c3f4fa49644" providerId="LiveId" clId="{85DD73BF-6C59-1848-8DAB-640698E21A7A}" dt="2022-02-07T23:30:22.072" v="1887" actId="478"/>
          <ac:cxnSpMkLst>
            <pc:docMk/>
            <pc:sldMk cId="2473214006" sldId="289"/>
            <ac:cxnSpMk id="7" creationId="{98901943-1887-2C4D-828B-CF5C346724E1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54" creationId="{A39E5DC6-DED8-5247-AF29-D3858BB91F7C}"/>
          </ac:cxnSpMkLst>
        </pc:cxnChg>
        <pc:cxnChg chg="add del mod">
          <ac:chgData name="1018800548@qq.com" userId="61ec9c3f4fa49644" providerId="LiveId" clId="{85DD73BF-6C59-1848-8DAB-640698E21A7A}" dt="2022-02-07T23:30:27.576" v="1890" actId="478"/>
          <ac:cxnSpMkLst>
            <pc:docMk/>
            <pc:sldMk cId="2473214006" sldId="289"/>
            <ac:cxnSpMk id="56" creationId="{2F3276C9-18EB-E94A-A40A-BCE1E5A29446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07" creationId="{71510362-2485-EF4A-A300-7C7F3DEA0454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14" creationId="{B00FC3FB-9F57-7349-8D91-ED586502A6FE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18" creationId="{5E151440-4D8E-1845-9FA7-76E863044CB2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32" creationId="{326EF3FE-9846-7949-ACEF-25C9507ADCFF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35" creationId="{65E58DF7-6AD5-3A42-BE8E-7F7449B449E1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64" creationId="{48DAF4AA-B1F9-0A48-BF51-48E837E7A859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68" creationId="{271E6131-C64F-F94C-BF25-04F71C60722B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70" creationId="{305C5B92-3B37-EE4E-89A2-3FE5BC459A98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72" creationId="{BA6B811E-59D3-2B42-BEB5-DA7975B6CFAE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74" creationId="{6CB796F5-C85B-534A-A133-0609BF09798C}"/>
          </ac:cxnSpMkLst>
        </pc:cxnChg>
        <pc:cxnChg chg="del mod">
          <ac:chgData name="1018800548@qq.com" userId="61ec9c3f4fa49644" providerId="LiveId" clId="{85DD73BF-6C59-1848-8DAB-640698E21A7A}" dt="2022-02-07T14:28:16.490" v="1381" actId="478"/>
          <ac:cxnSpMkLst>
            <pc:docMk/>
            <pc:sldMk cId="2473214006" sldId="289"/>
            <ac:cxnSpMk id="183" creationId="{7EC90489-C390-A64C-8DCF-2886EB6D645B}"/>
          </ac:cxnSpMkLst>
        </pc:cxnChg>
      </pc:sldChg>
      <pc:sldChg chg="addSp delSp modSp add ord">
        <pc:chgData name="1018800548@qq.com" userId="61ec9c3f4fa49644" providerId="LiveId" clId="{85DD73BF-6C59-1848-8DAB-640698E21A7A}" dt="2022-02-09T12:27:23.594" v="3379" actId="478"/>
        <pc:sldMkLst>
          <pc:docMk/>
          <pc:sldMk cId="2249814616" sldId="290"/>
        </pc:sldMkLst>
        <pc:spChg chg="del">
          <ac:chgData name="1018800548@qq.com" userId="61ec9c3f4fa49644" providerId="LiveId" clId="{85DD73BF-6C59-1848-8DAB-640698E21A7A}" dt="2022-02-07T14:20:31.919" v="1362" actId="478"/>
          <ac:spMkLst>
            <pc:docMk/>
            <pc:sldMk cId="2249814616" sldId="290"/>
            <ac:spMk id="16" creationId="{874130DB-295B-684D-8982-22B779BCEB9F}"/>
          </ac:spMkLst>
        </pc:spChg>
        <pc:spChg chg="mod">
          <ac:chgData name="1018800548@qq.com" userId="61ec9c3f4fa49644" providerId="LiveId" clId="{85DD73BF-6C59-1848-8DAB-640698E21A7A}" dt="2022-02-09T12:26:30.522" v="3374" actId="20577"/>
          <ac:spMkLst>
            <pc:docMk/>
            <pc:sldMk cId="2249814616" sldId="290"/>
            <ac:spMk id="20" creationId="{98E11A98-62E1-7748-A312-5ED780F96514}"/>
          </ac:spMkLst>
        </pc:spChg>
        <pc:spChg chg="add del mod">
          <ac:chgData name="1018800548@qq.com" userId="61ec9c3f4fa49644" providerId="LiveId" clId="{85DD73BF-6C59-1848-8DAB-640698E21A7A}" dt="2022-02-09T12:27:23.594" v="3379" actId="478"/>
          <ac:spMkLst>
            <pc:docMk/>
            <pc:sldMk cId="2249814616" sldId="290"/>
            <ac:spMk id="21" creationId="{1C0FF224-8A4E-274A-9C21-F4FCE04C6828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33" creationId="{EDE8F4F9-DF17-3D45-ABA6-40237EE39BFB}"/>
          </ac:spMkLst>
        </pc:spChg>
        <pc:spChg chg="mod">
          <ac:chgData name="1018800548@qq.com" userId="61ec9c3f4fa49644" providerId="LiveId" clId="{85DD73BF-6C59-1848-8DAB-640698E21A7A}" dt="2022-02-07T22:28:07.857" v="1674" actId="20577"/>
          <ac:spMkLst>
            <pc:docMk/>
            <pc:sldMk cId="2249814616" sldId="290"/>
            <ac:spMk id="36" creationId="{AC597D2F-DFA5-024F-9031-305EC43EDB41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37" creationId="{DEEED345-6F6F-B74C-BE91-682137020447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38" creationId="{D1EA9F33-A57A-5C40-9576-F329D36DEA61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39" creationId="{0719A994-457D-F845-813F-30F65964FFCB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40" creationId="{317F417E-1993-7C44-AE3F-86FA824150DB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41" creationId="{CEB85F95-02FA-D740-928F-6A4665BAD8D9}"/>
          </ac:spMkLst>
        </pc:spChg>
        <pc:spChg chg="mod">
          <ac:chgData name="1018800548@qq.com" userId="61ec9c3f4fa49644" providerId="LiveId" clId="{85DD73BF-6C59-1848-8DAB-640698E21A7A}" dt="2022-02-07T14:21:48.274" v="1371" actId="207"/>
          <ac:spMkLst>
            <pc:docMk/>
            <pc:sldMk cId="2249814616" sldId="290"/>
            <ac:spMk id="42" creationId="{B382BA0A-5452-C940-BB46-50D684F143B0}"/>
          </ac:spMkLst>
        </pc:spChg>
        <pc:spChg chg="add mod">
          <ac:chgData name="1018800548@qq.com" userId="61ec9c3f4fa49644" providerId="LiveId" clId="{85DD73BF-6C59-1848-8DAB-640698E21A7A}" dt="2022-02-07T22:16:11.378" v="1623" actId="1076"/>
          <ac:spMkLst>
            <pc:docMk/>
            <pc:sldMk cId="2249814616" sldId="290"/>
            <ac:spMk id="45" creationId="{2CA5CECA-7CCB-D241-A41A-7D8D5C59E4C2}"/>
          </ac:spMkLst>
        </pc:spChg>
        <pc:spChg chg="add mod">
          <ac:chgData name="1018800548@qq.com" userId="61ec9c3f4fa49644" providerId="LiveId" clId="{85DD73BF-6C59-1848-8DAB-640698E21A7A}" dt="2022-02-07T22:14:36.538" v="1599" actId="20577"/>
          <ac:spMkLst>
            <pc:docMk/>
            <pc:sldMk cId="2249814616" sldId="290"/>
            <ac:spMk id="46" creationId="{9D7BBC9F-424F-A94F-A3E3-95CFD5401D60}"/>
          </ac:spMkLst>
        </pc:spChg>
        <pc:spChg chg="add mod">
          <ac:chgData name="1018800548@qq.com" userId="61ec9c3f4fa49644" providerId="LiveId" clId="{85DD73BF-6C59-1848-8DAB-640698E21A7A}" dt="2022-02-07T22:14:52.102" v="1612" actId="20577"/>
          <ac:spMkLst>
            <pc:docMk/>
            <pc:sldMk cId="2249814616" sldId="290"/>
            <ac:spMk id="47" creationId="{0066B084-8E74-5942-B82E-56BBDE55B0D8}"/>
          </ac:spMkLst>
        </pc:spChg>
        <pc:spChg chg="add mod">
          <ac:chgData name="1018800548@qq.com" userId="61ec9c3f4fa49644" providerId="LiveId" clId="{85DD73BF-6C59-1848-8DAB-640698E21A7A}" dt="2022-02-07T22:15:04.801" v="1622" actId="20577"/>
          <ac:spMkLst>
            <pc:docMk/>
            <pc:sldMk cId="2249814616" sldId="290"/>
            <ac:spMk id="48" creationId="{F197F80A-E2D0-A644-A15A-26DF87FFE594}"/>
          </ac:spMkLst>
        </pc:spChg>
        <pc:spChg chg="add del">
          <ac:chgData name="1018800548@qq.com" userId="61ec9c3f4fa49644" providerId="LiveId" clId="{85DD73BF-6C59-1848-8DAB-640698E21A7A}" dt="2022-02-07T22:34:01.362" v="1782" actId="478"/>
          <ac:spMkLst>
            <pc:docMk/>
            <pc:sldMk cId="2249814616" sldId="290"/>
            <ac:spMk id="49" creationId="{23FF270F-D17C-3942-82BB-451DEBF01DC0}"/>
          </ac:spMkLst>
        </pc:spChg>
        <pc:spChg chg="add del">
          <ac:chgData name="1018800548@qq.com" userId="61ec9c3f4fa49644" providerId="LiveId" clId="{85DD73BF-6C59-1848-8DAB-640698E21A7A}" dt="2022-02-07T22:34:01.362" v="1782" actId="478"/>
          <ac:spMkLst>
            <pc:docMk/>
            <pc:sldMk cId="2249814616" sldId="290"/>
            <ac:spMk id="50" creationId="{E438B2F6-53F5-2844-ACD4-8D022C81955F}"/>
          </ac:spMkLst>
        </pc:spChg>
        <pc:spChg chg="add">
          <ac:chgData name="1018800548@qq.com" userId="61ec9c3f4fa49644" providerId="LiveId" clId="{85DD73BF-6C59-1848-8DAB-640698E21A7A}" dt="2022-02-07T22:34:12.618" v="1784"/>
          <ac:spMkLst>
            <pc:docMk/>
            <pc:sldMk cId="2249814616" sldId="290"/>
            <ac:spMk id="51" creationId="{713959B8-AE85-E749-9AE1-15D4C0BE20E2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81" creationId="{F53E749F-287C-1F47-8386-FEDC49485248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98" creationId="{63112ACE-3EF0-5E43-B26C-411EA73D7EC9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150" creationId="{226BBBF9-ABE8-564F-9E96-DFCB6CBED41B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151" creationId="{B414EFF9-6901-1847-85E0-7B090699C87A}"/>
          </ac:spMkLst>
        </pc:spChg>
        <pc:spChg chg="del">
          <ac:chgData name="1018800548@qq.com" userId="61ec9c3f4fa49644" providerId="LiveId" clId="{85DD73BF-6C59-1848-8DAB-640698E21A7A}" dt="2022-02-07T13:42:00.820" v="897" actId="478"/>
          <ac:spMkLst>
            <pc:docMk/>
            <pc:sldMk cId="2249814616" sldId="290"/>
            <ac:spMk id="160" creationId="{52B65D57-2D44-214C-AEE7-B9494DDFAFEC}"/>
          </ac:spMkLst>
        </pc:spChg>
        <pc:spChg chg="mod">
          <ac:chgData name="1018800548@qq.com" userId="61ec9c3f4fa49644" providerId="LiveId" clId="{85DD73BF-6C59-1848-8DAB-640698E21A7A}" dt="2022-02-09T11:33:26.686" v="3280" actId="20577"/>
          <ac:spMkLst>
            <pc:docMk/>
            <pc:sldMk cId="2249814616" sldId="290"/>
            <ac:spMk id="196" creationId="{381FD34C-DC89-A643-AE79-1FD23D646495}"/>
          </ac:spMkLst>
        </pc:spChg>
        <pc:grpChg chg="add">
          <ac:chgData name="1018800548@qq.com" userId="61ec9c3f4fa49644" providerId="LiveId" clId="{85DD73BF-6C59-1848-8DAB-640698E21A7A}" dt="2022-02-09T11:02:53.960" v="2941"/>
          <ac:grpSpMkLst>
            <pc:docMk/>
            <pc:sldMk cId="2249814616" sldId="290"/>
            <ac:grpSpMk id="18" creationId="{D2174117-FEFF-144A-8F5F-00A9EC3E0E0A}"/>
          </ac:grpSpMkLst>
        </pc:grpChg>
        <pc:grpChg chg="add del">
          <ac:chgData name="1018800548@qq.com" userId="61ec9c3f4fa49644" providerId="LiveId" clId="{85DD73BF-6C59-1848-8DAB-640698E21A7A}" dt="2022-02-09T11:02:53.309" v="2940" actId="478"/>
          <ac:grpSpMkLst>
            <pc:docMk/>
            <pc:sldMk cId="2249814616" sldId="290"/>
            <ac:grpSpMk id="35" creationId="{483C19E1-FCD4-A345-BAF0-9E0268319EDE}"/>
          </ac:grpSpMkLst>
        </pc:grpChg>
        <pc:picChg chg="add del mod">
          <ac:chgData name="1018800548@qq.com" userId="61ec9c3f4fa49644" providerId="LiveId" clId="{85DD73BF-6C59-1848-8DAB-640698E21A7A}" dt="2022-02-07T14:26:41.755" v="1373" actId="478"/>
          <ac:picMkLst>
            <pc:docMk/>
            <pc:sldMk cId="2249814616" sldId="290"/>
            <ac:picMk id="30" creationId="{E59DD502-D7BE-5548-8204-7A4637157ECB}"/>
          </ac:picMkLst>
        </pc:picChg>
        <pc:picChg chg="add mod">
          <ac:chgData name="1018800548@qq.com" userId="61ec9c3f4fa49644" providerId="LiveId" clId="{85DD73BF-6C59-1848-8DAB-640698E21A7A}" dt="2022-02-09T11:04:25.713" v="2950" actId="1076"/>
          <ac:picMkLst>
            <pc:docMk/>
            <pc:sldMk cId="2249814616" sldId="290"/>
            <ac:picMk id="31" creationId="{216528CC-C8E6-F643-AFDC-9581E6612CC8}"/>
          </ac:picMkLst>
        </pc:picChg>
        <pc:picChg chg="add del mod">
          <ac:chgData name="1018800548@qq.com" userId="61ec9c3f4fa49644" providerId="LiveId" clId="{85DD73BF-6C59-1848-8DAB-640698E21A7A}" dt="2022-02-07T13:44:52.752" v="917" actId="478"/>
          <ac:picMkLst>
            <pc:docMk/>
            <pc:sldMk cId="2249814616" sldId="290"/>
            <ac:picMk id="32" creationId="{88C9C2A1-E9CA-304B-BCAA-BC82DAF5D35E}"/>
          </ac:picMkLst>
        </pc:picChg>
        <pc:picChg chg="add mod">
          <ac:chgData name="1018800548@qq.com" userId="61ec9c3f4fa49644" providerId="LiveId" clId="{85DD73BF-6C59-1848-8DAB-640698E21A7A}" dt="2022-02-09T11:04:25.713" v="2950" actId="1076"/>
          <ac:picMkLst>
            <pc:docMk/>
            <pc:sldMk cId="2249814616" sldId="290"/>
            <ac:picMk id="34" creationId="{E3E09E13-04FB-0446-8A09-0AF3324F36A7}"/>
          </ac:picMkLst>
        </pc:picChg>
        <pc:picChg chg="add mod">
          <ac:chgData name="1018800548@qq.com" userId="61ec9c3f4fa49644" providerId="LiveId" clId="{85DD73BF-6C59-1848-8DAB-640698E21A7A}" dt="2022-02-09T11:04:25.713" v="2950" actId="1076"/>
          <ac:picMkLst>
            <pc:docMk/>
            <pc:sldMk cId="2249814616" sldId="290"/>
            <ac:picMk id="44" creationId="{BA15F6DD-FBDE-F449-BE78-C01DDCEEDD56}"/>
          </ac:picMkLst>
        </pc:picChg>
        <pc:picChg chg="mod">
          <ac:chgData name="1018800548@qq.com" userId="61ec9c3f4fa49644" providerId="LiveId" clId="{85DD73BF-6C59-1848-8DAB-640698E21A7A}" dt="2022-02-09T11:04:25.713" v="2950" actId="1076"/>
          <ac:picMkLst>
            <pc:docMk/>
            <pc:sldMk cId="2249814616" sldId="290"/>
            <ac:picMk id="193" creationId="{17C0AA38-A0F9-A94A-B6E7-A8406E7138D5}"/>
          </ac:picMkLst>
        </pc:pic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54" creationId="{A39E5DC6-DED8-5247-AF29-D3858BB91F7C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07" creationId="{71510362-2485-EF4A-A300-7C7F3DEA0454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14" creationId="{B00FC3FB-9F57-7349-8D91-ED586502A6FE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18" creationId="{5E151440-4D8E-1845-9FA7-76E863044CB2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32" creationId="{326EF3FE-9846-7949-ACEF-25C9507ADCFF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35" creationId="{65E58DF7-6AD5-3A42-BE8E-7F7449B449E1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64" creationId="{48DAF4AA-B1F9-0A48-BF51-48E837E7A859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68" creationId="{271E6131-C64F-F94C-BF25-04F71C60722B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70" creationId="{305C5B92-3B37-EE4E-89A2-3FE5BC459A98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72" creationId="{BA6B811E-59D3-2B42-BEB5-DA7975B6CFAE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74" creationId="{6CB796F5-C85B-534A-A133-0609BF09798C}"/>
          </ac:cxnSpMkLst>
        </pc:cxnChg>
        <pc:cxnChg chg="del mod">
          <ac:chgData name="1018800548@qq.com" userId="61ec9c3f4fa49644" providerId="LiveId" clId="{85DD73BF-6C59-1848-8DAB-640698E21A7A}" dt="2022-02-07T13:42:00.820" v="897" actId="478"/>
          <ac:cxnSpMkLst>
            <pc:docMk/>
            <pc:sldMk cId="2249814616" sldId="290"/>
            <ac:cxnSpMk id="183" creationId="{7EC90489-C390-A64C-8DCF-2886EB6D645B}"/>
          </ac:cxnSpMkLst>
        </pc:cxnChg>
      </pc:sldChg>
      <pc:sldChg chg="addSp delSp modSp add ord">
        <pc:chgData name="1018800548@qq.com" userId="61ec9c3f4fa49644" providerId="LiveId" clId="{85DD73BF-6C59-1848-8DAB-640698E21A7A}" dt="2022-02-09T11:07:45.610" v="2953"/>
        <pc:sldMkLst>
          <pc:docMk/>
          <pc:sldMk cId="988799053" sldId="291"/>
        </pc:sldMkLst>
        <pc:spChg chg="del">
          <ac:chgData name="1018800548@qq.com" userId="61ec9c3f4fa49644" providerId="LiveId" clId="{85DD73BF-6C59-1848-8DAB-640698E21A7A}" dt="2022-02-07T22:32:34.097" v="1772" actId="478"/>
          <ac:spMkLst>
            <pc:docMk/>
            <pc:sldMk cId="988799053" sldId="291"/>
            <ac:spMk id="16" creationId="{874130DB-295B-684D-8982-22B779BCEB9F}"/>
          </ac:spMkLst>
        </pc:spChg>
        <pc:spChg chg="add">
          <ac:chgData name="1018800548@qq.com" userId="61ec9c3f4fa49644" providerId="LiveId" clId="{85DD73BF-6C59-1848-8DAB-640698E21A7A}" dt="2022-02-07T22:32:34.914" v="1773"/>
          <ac:spMkLst>
            <pc:docMk/>
            <pc:sldMk cId="988799053" sldId="291"/>
            <ac:spMk id="17" creationId="{936BCE8F-4C96-394C-A171-289DEC40EB1E}"/>
          </ac:spMkLst>
        </pc:spChg>
        <pc:spChg chg="add mod">
          <ac:chgData name="1018800548@qq.com" userId="61ec9c3f4fa49644" providerId="LiveId" clId="{85DD73BF-6C59-1848-8DAB-640698E21A7A}" dt="2022-02-07T22:32:38.768" v="1774" actId="207"/>
          <ac:spMkLst>
            <pc:docMk/>
            <pc:sldMk cId="988799053" sldId="291"/>
            <ac:spMk id="18" creationId="{22796AD8-6C66-F843-947E-39E859DE4615}"/>
          </ac:spMkLst>
        </pc:spChg>
        <pc:spChg chg="add mod">
          <ac:chgData name="1018800548@qq.com" userId="61ec9c3f4fa49644" providerId="LiveId" clId="{85DD73BF-6C59-1848-8DAB-640698E21A7A}" dt="2022-02-07T22:34:55.028" v="1792" actId="1035"/>
          <ac:spMkLst>
            <pc:docMk/>
            <pc:sldMk cId="988799053" sldId="291"/>
            <ac:spMk id="19" creationId="{CEE5C32E-2C14-D54A-984C-0EC6CA713513}"/>
          </ac:spMkLst>
        </pc:spChg>
        <pc:spChg chg="add mod">
          <ac:chgData name="1018800548@qq.com" userId="61ec9c3f4fa49644" providerId="LiveId" clId="{85DD73BF-6C59-1848-8DAB-640698E21A7A}" dt="2022-02-09T09:42:43.453" v="2454" actId="1076"/>
          <ac:spMkLst>
            <pc:docMk/>
            <pc:sldMk cId="988799053" sldId="291"/>
            <ac:spMk id="20" creationId="{381FD34C-DC89-A643-AE79-1FD23D646495}"/>
          </ac:spMkLst>
        </pc:spChg>
        <pc:spChg chg="add mod">
          <ac:chgData name="1018800548@qq.com" userId="61ec9c3f4fa49644" providerId="LiveId" clId="{85DD73BF-6C59-1848-8DAB-640698E21A7A}" dt="2022-02-07T23:45:46.768" v="1940" actId="1076"/>
          <ac:spMkLst>
            <pc:docMk/>
            <pc:sldMk cId="988799053" sldId="291"/>
            <ac:spMk id="21" creationId="{1385852B-266F-5944-97EC-E9AD0BECD0F1}"/>
          </ac:spMkLst>
        </pc:spChg>
        <pc:spChg chg="add mod">
          <ac:chgData name="1018800548@qq.com" userId="61ec9c3f4fa49644" providerId="LiveId" clId="{85DD73BF-6C59-1848-8DAB-640698E21A7A}" dt="2022-02-07T23:46:27.589" v="1966" actId="20577"/>
          <ac:spMkLst>
            <pc:docMk/>
            <pc:sldMk cId="988799053" sldId="291"/>
            <ac:spMk id="22" creationId="{08405BBD-90AD-1449-81BD-25AA27DD187C}"/>
          </ac:spMkLst>
        </pc:spChg>
        <pc:spChg chg="add mod">
          <ac:chgData name="1018800548@qq.com" userId="61ec9c3f4fa49644" providerId="LiveId" clId="{85DD73BF-6C59-1848-8DAB-640698E21A7A}" dt="2022-02-07T23:46:13.319" v="1953" actId="1076"/>
          <ac:spMkLst>
            <pc:docMk/>
            <pc:sldMk cId="988799053" sldId="291"/>
            <ac:spMk id="23" creationId="{68C9A783-3D42-694E-98D2-5EBBBDEC3308}"/>
          </ac:spMkLst>
        </pc:spChg>
        <pc:spChg chg="add mod">
          <ac:chgData name="1018800548@qq.com" userId="61ec9c3f4fa49644" providerId="LiveId" clId="{85DD73BF-6C59-1848-8DAB-640698E21A7A}" dt="2022-02-07T23:46:42.504" v="1980" actId="20577"/>
          <ac:spMkLst>
            <pc:docMk/>
            <pc:sldMk cId="988799053" sldId="291"/>
            <ac:spMk id="24" creationId="{08405BBD-90AD-1449-81BD-25AA27DD187C}"/>
          </ac:spMkLst>
        </pc:spChg>
        <pc:spChg chg="del">
          <ac:chgData name="1018800548@qq.com" userId="61ec9c3f4fa49644" providerId="LiveId" clId="{85DD73BF-6C59-1848-8DAB-640698E21A7A}" dt="2022-02-07T22:18:34.677" v="1672" actId="478"/>
          <ac:spMkLst>
            <pc:docMk/>
            <pc:sldMk cId="988799053" sldId="291"/>
            <ac:spMk id="196" creationId="{381FD34C-DC89-A643-AE79-1FD23D646495}"/>
          </ac:spMkLst>
        </pc:spChg>
        <pc:picChg chg="add mod">
          <ac:chgData name="1018800548@qq.com" userId="61ec9c3f4fa49644" providerId="LiveId" clId="{85DD73BF-6C59-1848-8DAB-640698E21A7A}" dt="2022-02-09T09:42:30.430" v="2451" actId="1076"/>
          <ac:picMkLst>
            <pc:docMk/>
            <pc:sldMk cId="988799053" sldId="291"/>
            <ac:picMk id="3" creationId="{E0F9B22D-425F-B146-B47F-79FAD94A37A4}"/>
          </ac:picMkLst>
        </pc:picChg>
        <pc:picChg chg="add mod">
          <ac:chgData name="1018800548@qq.com" userId="61ec9c3f4fa49644" providerId="LiveId" clId="{85DD73BF-6C59-1848-8DAB-640698E21A7A}" dt="2022-02-09T09:42:30.430" v="2451" actId="1076"/>
          <ac:picMkLst>
            <pc:docMk/>
            <pc:sldMk cId="988799053" sldId="291"/>
            <ac:picMk id="5" creationId="{AB01FB38-8BD6-C441-A9CE-7E3E18004F8D}"/>
          </ac:picMkLst>
        </pc:picChg>
        <pc:picChg chg="add mod">
          <ac:chgData name="1018800548@qq.com" userId="61ec9c3f4fa49644" providerId="LiveId" clId="{85DD73BF-6C59-1848-8DAB-640698E21A7A}" dt="2022-02-09T09:42:30.430" v="2451" actId="1076"/>
          <ac:picMkLst>
            <pc:docMk/>
            <pc:sldMk cId="988799053" sldId="291"/>
            <ac:picMk id="7" creationId="{859B6028-62E6-F64F-AE5F-AB03982A8E5F}"/>
          </ac:picMkLst>
        </pc:picChg>
        <pc:picChg chg="add mod">
          <ac:chgData name="1018800548@qq.com" userId="61ec9c3f4fa49644" providerId="LiveId" clId="{85DD73BF-6C59-1848-8DAB-640698E21A7A}" dt="2022-02-09T09:42:30.430" v="2451" actId="1076"/>
          <ac:picMkLst>
            <pc:docMk/>
            <pc:sldMk cId="988799053" sldId="291"/>
            <ac:picMk id="10" creationId="{BF956C81-6E54-3A48-A2DE-AAC5DBD536DC}"/>
          </ac:picMkLst>
        </pc:picChg>
        <pc:picChg chg="del">
          <ac:chgData name="1018800548@qq.com" userId="61ec9c3f4fa49644" providerId="LiveId" clId="{85DD73BF-6C59-1848-8DAB-640698E21A7A}" dt="2022-02-07T13:46:06.449" v="925" actId="478"/>
          <ac:picMkLst>
            <pc:docMk/>
            <pc:sldMk cId="988799053" sldId="291"/>
            <ac:picMk id="30" creationId="{E59DD502-D7BE-5548-8204-7A4637157ECB}"/>
          </ac:picMkLst>
        </pc:picChg>
        <pc:picChg chg="del">
          <ac:chgData name="1018800548@qq.com" userId="61ec9c3f4fa49644" providerId="LiveId" clId="{85DD73BF-6C59-1848-8DAB-640698E21A7A}" dt="2022-02-07T13:46:07.669" v="927" actId="478"/>
          <ac:picMkLst>
            <pc:docMk/>
            <pc:sldMk cId="988799053" sldId="291"/>
            <ac:picMk id="31" creationId="{216528CC-C8E6-F643-AFDC-9581E6612CC8}"/>
          </ac:picMkLst>
        </pc:picChg>
        <pc:picChg chg="del">
          <ac:chgData name="1018800548@qq.com" userId="61ec9c3f4fa49644" providerId="LiveId" clId="{85DD73BF-6C59-1848-8DAB-640698E21A7A}" dt="2022-02-07T13:46:07.005" v="926" actId="478"/>
          <ac:picMkLst>
            <pc:docMk/>
            <pc:sldMk cId="988799053" sldId="291"/>
            <ac:picMk id="34" creationId="{E3E09E13-04FB-0446-8A09-0AF3324F36A7}"/>
          </ac:picMkLst>
        </pc:picChg>
        <pc:picChg chg="del">
          <ac:chgData name="1018800548@qq.com" userId="61ec9c3f4fa49644" providerId="LiveId" clId="{85DD73BF-6C59-1848-8DAB-640698E21A7A}" dt="2022-02-07T13:46:05.825" v="924" actId="478"/>
          <ac:picMkLst>
            <pc:docMk/>
            <pc:sldMk cId="988799053" sldId="291"/>
            <ac:picMk id="193" creationId="{17C0AA38-A0F9-A94A-B6E7-A8406E7138D5}"/>
          </ac:picMkLst>
        </pc:picChg>
      </pc:sldChg>
      <pc:sldChg chg="addSp modSp add">
        <pc:chgData name="1018800548@qq.com" userId="61ec9c3f4fa49644" providerId="LiveId" clId="{85DD73BF-6C59-1848-8DAB-640698E21A7A}" dt="2022-02-07T22:34:36.686" v="1787"/>
        <pc:sldMkLst>
          <pc:docMk/>
          <pc:sldMk cId="1647787944" sldId="292"/>
        </pc:sldMkLst>
        <pc:spChg chg="add mod">
          <ac:chgData name="1018800548@qq.com" userId="61ec9c3f4fa49644" providerId="LiveId" clId="{85DD73BF-6C59-1848-8DAB-640698E21A7A}" dt="2022-02-07T22:05:09.678" v="1497" actId="20577"/>
          <ac:spMkLst>
            <pc:docMk/>
            <pc:sldMk cId="1647787944" sldId="292"/>
            <ac:spMk id="2" creationId="{0CFA4095-A437-C74C-A85F-7C864925B856}"/>
          </ac:spMkLst>
        </pc:spChg>
        <pc:spChg chg="add">
          <ac:chgData name="1018800548@qq.com" userId="61ec9c3f4fa49644" providerId="LiveId" clId="{85DD73BF-6C59-1848-8DAB-640698E21A7A}" dt="2022-02-07T22:00:59.485" v="1471"/>
          <ac:spMkLst>
            <pc:docMk/>
            <pc:sldMk cId="1647787944" sldId="292"/>
            <ac:spMk id="32" creationId="{9F3DB2E3-4401-8745-9A28-BBC1A12CD4BD}"/>
          </ac:spMkLst>
        </pc:spChg>
        <pc:spChg chg="add">
          <ac:chgData name="1018800548@qq.com" userId="61ec9c3f4fa49644" providerId="LiveId" clId="{85DD73BF-6C59-1848-8DAB-640698E21A7A}" dt="2022-02-07T22:34:36.686" v="1787"/>
          <ac:spMkLst>
            <pc:docMk/>
            <pc:sldMk cId="1647787944" sldId="292"/>
            <ac:spMk id="34" creationId="{2A74F9D7-C8DB-9C48-9F33-3154E37D5B9B}"/>
          </ac:spMkLst>
        </pc:spChg>
        <pc:spChg chg="mod">
          <ac:chgData name="1018800548@qq.com" userId="61ec9c3f4fa49644" providerId="LiveId" clId="{85DD73BF-6C59-1848-8DAB-640698E21A7A}" dt="2022-02-07T22:28:16.846" v="1677" actId="20577"/>
          <ac:spMkLst>
            <pc:docMk/>
            <pc:sldMk cId="1647787944" sldId="292"/>
            <ac:spMk id="49" creationId="{92783640-4816-C449-A8A3-C203BC286F40}"/>
          </ac:spMkLst>
        </pc:spChg>
        <pc:spChg chg="mod">
          <ac:chgData name="1018800548@qq.com" userId="61ec9c3f4fa49644" providerId="LiveId" clId="{85DD73BF-6C59-1848-8DAB-640698E21A7A}" dt="2022-02-07T21:55:40.799" v="1414" actId="207"/>
          <ac:spMkLst>
            <pc:docMk/>
            <pc:sldMk cId="1647787944" sldId="292"/>
            <ac:spMk id="51" creationId="{770A87F8-D63B-F44A-9212-A61CD8BF929A}"/>
          </ac:spMkLst>
        </pc:spChg>
        <pc:picChg chg="mod">
          <ac:chgData name="1018800548@qq.com" userId="61ec9c3f4fa49644" providerId="LiveId" clId="{85DD73BF-6C59-1848-8DAB-640698E21A7A}" dt="2022-02-07T22:03:53.201" v="1473" actId="1076"/>
          <ac:picMkLst>
            <pc:docMk/>
            <pc:sldMk cId="1647787944" sldId="292"/>
            <ac:picMk id="193" creationId="{17C0AA38-A0F9-A94A-B6E7-A8406E7138D5}"/>
          </ac:picMkLst>
        </pc:picChg>
      </pc:sldChg>
      <pc:sldChg chg="add del">
        <pc:chgData name="1018800548@qq.com" userId="61ec9c3f4fa49644" providerId="LiveId" clId="{85DD73BF-6C59-1848-8DAB-640698E21A7A}" dt="2022-02-07T22:13:43.113" v="1568"/>
        <pc:sldMkLst>
          <pc:docMk/>
          <pc:sldMk cId="2806893407" sldId="293"/>
        </pc:sldMkLst>
      </pc:sldChg>
      <pc:sldChg chg="addSp delSp modSp add">
        <pc:chgData name="1018800548@qq.com" userId="61ec9c3f4fa49644" providerId="LiveId" clId="{85DD73BF-6C59-1848-8DAB-640698E21A7A}" dt="2022-02-07T23:21:20.598" v="1873" actId="1076"/>
        <pc:sldMkLst>
          <pc:docMk/>
          <pc:sldMk cId="3587560982" sldId="293"/>
        </pc:sldMkLst>
        <pc:spChg chg="del">
          <ac:chgData name="1018800548@qq.com" userId="61ec9c3f4fa49644" providerId="LiveId" clId="{85DD73BF-6C59-1848-8DAB-640698E21A7A}" dt="2022-02-07T22:38:44.810" v="1846" actId="478"/>
          <ac:spMkLst>
            <pc:docMk/>
            <pc:sldMk cId="3587560982" sldId="293"/>
            <ac:spMk id="7" creationId="{CEB0AD06-B7F8-FD48-81F0-C33F41E6E201}"/>
          </ac:spMkLst>
        </pc:spChg>
        <pc:spChg chg="del">
          <ac:chgData name="1018800548@qq.com" userId="61ec9c3f4fa49644" providerId="LiveId" clId="{85DD73BF-6C59-1848-8DAB-640698E21A7A}" dt="2022-02-07T22:38:44.810" v="1846" actId="478"/>
          <ac:spMkLst>
            <pc:docMk/>
            <pc:sldMk cId="3587560982" sldId="293"/>
            <ac:spMk id="9" creationId="{EAE3CB90-F22F-FD42-86F1-35A97C290A88}"/>
          </ac:spMkLst>
        </pc:spChg>
        <pc:spChg chg="del">
          <ac:chgData name="1018800548@qq.com" userId="61ec9c3f4fa49644" providerId="LiveId" clId="{85DD73BF-6C59-1848-8DAB-640698E21A7A}" dt="2022-02-07T22:38:44.810" v="1846" actId="478"/>
          <ac:spMkLst>
            <pc:docMk/>
            <pc:sldMk cId="3587560982" sldId="293"/>
            <ac:spMk id="10" creationId="{B48534B8-1A48-7642-9976-D70D6CDFEE70}"/>
          </ac:spMkLst>
        </pc:spChg>
        <pc:spChg chg="del">
          <ac:chgData name="1018800548@qq.com" userId="61ec9c3f4fa49644" providerId="LiveId" clId="{85DD73BF-6C59-1848-8DAB-640698E21A7A}" dt="2022-02-07T22:38:44.810" v="1846" actId="478"/>
          <ac:spMkLst>
            <pc:docMk/>
            <pc:sldMk cId="3587560982" sldId="293"/>
            <ac:spMk id="11" creationId="{BDEE4250-B74D-F840-AC59-834293C5EDAA}"/>
          </ac:spMkLst>
        </pc:spChg>
        <pc:spChg chg="del">
          <ac:chgData name="1018800548@qq.com" userId="61ec9c3f4fa49644" providerId="LiveId" clId="{85DD73BF-6C59-1848-8DAB-640698E21A7A}" dt="2022-02-07T22:38:44.810" v="1846" actId="478"/>
          <ac:spMkLst>
            <pc:docMk/>
            <pc:sldMk cId="3587560982" sldId="293"/>
            <ac:spMk id="12" creationId="{1B3C4FF3-A878-1A46-9237-ED1CF1B2CF45}"/>
          </ac:spMkLst>
        </pc:spChg>
        <pc:spChg chg="del">
          <ac:chgData name="1018800548@qq.com" userId="61ec9c3f4fa49644" providerId="LiveId" clId="{85DD73BF-6C59-1848-8DAB-640698E21A7A}" dt="2022-02-07T22:38:44.810" v="1846" actId="478"/>
          <ac:spMkLst>
            <pc:docMk/>
            <pc:sldMk cId="3587560982" sldId="293"/>
            <ac:spMk id="25" creationId="{F315A666-00CF-2242-BC15-28F4D4B69BE3}"/>
          </ac:spMkLst>
        </pc:spChg>
        <pc:spChg chg="del">
          <ac:chgData name="1018800548@qq.com" userId="61ec9c3f4fa49644" providerId="LiveId" clId="{85DD73BF-6C59-1848-8DAB-640698E21A7A}" dt="2022-02-07T22:38:44.810" v="1846" actId="478"/>
          <ac:spMkLst>
            <pc:docMk/>
            <pc:sldMk cId="3587560982" sldId="293"/>
            <ac:spMk id="26" creationId="{0418B7EE-9975-0A4F-9D10-BB7B238B1BE4}"/>
          </ac:spMkLst>
        </pc:spChg>
        <pc:spChg chg="del">
          <ac:chgData name="1018800548@qq.com" userId="61ec9c3f4fa49644" providerId="LiveId" clId="{85DD73BF-6C59-1848-8DAB-640698E21A7A}" dt="2022-02-07T22:38:44.810" v="1846" actId="478"/>
          <ac:spMkLst>
            <pc:docMk/>
            <pc:sldMk cId="3587560982" sldId="293"/>
            <ac:spMk id="27" creationId="{E9E35209-7083-E346-84D4-409D17FACC6B}"/>
          </ac:spMkLst>
        </pc:spChg>
        <pc:spChg chg="add del mod">
          <ac:chgData name="1018800548@qq.com" userId="61ec9c3f4fa49644" providerId="LiveId" clId="{85DD73BF-6C59-1848-8DAB-640698E21A7A}" dt="2022-02-07T22:38:38.818" v="1844" actId="207"/>
          <ac:spMkLst>
            <pc:docMk/>
            <pc:sldMk cId="3587560982" sldId="293"/>
            <ac:spMk id="52" creationId="{9B67AE33-BDB7-3442-A3E7-2465F93C7405}"/>
          </ac:spMkLst>
        </pc:spChg>
        <pc:spChg chg="mod">
          <ac:chgData name="1018800548@qq.com" userId="61ec9c3f4fa49644" providerId="LiveId" clId="{85DD73BF-6C59-1848-8DAB-640698E21A7A}" dt="2022-02-07T22:38:30.890" v="1841" actId="207"/>
          <ac:spMkLst>
            <pc:docMk/>
            <pc:sldMk cId="3587560982" sldId="293"/>
            <ac:spMk id="53" creationId="{9E4B7111-777F-CE46-BC81-C3C9B6C509FE}"/>
          </ac:spMkLst>
        </pc:spChg>
        <pc:spChg chg="del">
          <ac:chgData name="1018800548@qq.com" userId="61ec9c3f4fa49644" providerId="LiveId" clId="{85DD73BF-6C59-1848-8DAB-640698E21A7A}" dt="2022-02-07T22:38:41.098" v="1845" actId="478"/>
          <ac:spMkLst>
            <pc:docMk/>
            <pc:sldMk cId="3587560982" sldId="293"/>
            <ac:spMk id="56" creationId="{170A4CC3-BE80-C847-9D73-89184C7F4CE1}"/>
          </ac:spMkLst>
        </pc:spChg>
        <pc:picChg chg="add mod">
          <ac:chgData name="1018800548@qq.com" userId="61ec9c3f4fa49644" providerId="LiveId" clId="{85DD73BF-6C59-1848-8DAB-640698E21A7A}" dt="2022-02-07T23:21:15.282" v="1871" actId="1076"/>
          <ac:picMkLst>
            <pc:docMk/>
            <pc:sldMk cId="3587560982" sldId="293"/>
            <ac:picMk id="4" creationId="{304A8043-CC15-DA4D-ADF7-2FED2A0F2BB3}"/>
          </ac:picMkLst>
        </pc:picChg>
        <pc:picChg chg="add mod">
          <ac:chgData name="1018800548@qq.com" userId="61ec9c3f4fa49644" providerId="LiveId" clId="{85DD73BF-6C59-1848-8DAB-640698E21A7A}" dt="2022-02-07T23:21:20.598" v="1873" actId="1076"/>
          <ac:picMkLst>
            <pc:docMk/>
            <pc:sldMk cId="3587560982" sldId="293"/>
            <ac:picMk id="6" creationId="{8D1DCFB7-58D4-AA4A-A918-458D9D86A0EB}"/>
          </ac:picMkLst>
        </pc:picChg>
        <pc:picChg chg="add mod">
          <ac:chgData name="1018800548@qq.com" userId="61ec9c3f4fa49644" providerId="LiveId" clId="{85DD73BF-6C59-1848-8DAB-640698E21A7A}" dt="2022-02-07T23:21:17.065" v="1872" actId="1076"/>
          <ac:picMkLst>
            <pc:docMk/>
            <pc:sldMk cId="3587560982" sldId="293"/>
            <ac:picMk id="14" creationId="{8559AD50-893D-8C45-A48B-D45957EB4E2A}"/>
          </ac:picMkLst>
        </pc:picChg>
        <pc:picChg chg="del">
          <ac:chgData name="1018800548@qq.com" userId="61ec9c3f4fa49644" providerId="LiveId" clId="{85DD73BF-6C59-1848-8DAB-640698E21A7A}" dt="2022-02-07T22:38:46.185" v="1847" actId="478"/>
          <ac:picMkLst>
            <pc:docMk/>
            <pc:sldMk cId="3587560982" sldId="293"/>
            <ac:picMk id="50" creationId="{622504D3-9C42-F042-A245-0A16E4BEDE5B}"/>
          </ac:picMkLst>
        </pc:picChg>
        <pc:cxnChg chg="del mod">
          <ac:chgData name="1018800548@qq.com" userId="61ec9c3f4fa49644" providerId="LiveId" clId="{85DD73BF-6C59-1848-8DAB-640698E21A7A}" dt="2022-02-07T22:38:44.810" v="1846" actId="478"/>
          <ac:cxnSpMkLst>
            <pc:docMk/>
            <pc:sldMk cId="3587560982" sldId="293"/>
            <ac:cxnSpMk id="13" creationId="{15088A4A-03EA-5942-BC50-CD0DC2BA1DC8}"/>
          </ac:cxnSpMkLst>
        </pc:cxnChg>
        <pc:cxnChg chg="del mod">
          <ac:chgData name="1018800548@qq.com" userId="61ec9c3f4fa49644" providerId="LiveId" clId="{85DD73BF-6C59-1848-8DAB-640698E21A7A}" dt="2022-02-07T22:38:44.810" v="1846" actId="478"/>
          <ac:cxnSpMkLst>
            <pc:docMk/>
            <pc:sldMk cId="3587560982" sldId="293"/>
            <ac:cxnSpMk id="31" creationId="{0FC72168-EAD8-844B-A4F2-83A26C392A72}"/>
          </ac:cxnSpMkLst>
        </pc:cxnChg>
        <pc:cxnChg chg="del mod">
          <ac:chgData name="1018800548@qq.com" userId="61ec9c3f4fa49644" providerId="LiveId" clId="{85DD73BF-6C59-1848-8DAB-640698E21A7A}" dt="2022-02-07T22:38:44.810" v="1846" actId="478"/>
          <ac:cxnSpMkLst>
            <pc:docMk/>
            <pc:sldMk cId="3587560982" sldId="293"/>
            <ac:cxnSpMk id="32" creationId="{5137834B-51A7-0841-AEE1-862C691500F2}"/>
          </ac:cxnSpMkLst>
        </pc:cxnChg>
        <pc:cxnChg chg="del mod">
          <ac:chgData name="1018800548@qq.com" userId="61ec9c3f4fa49644" providerId="LiveId" clId="{85DD73BF-6C59-1848-8DAB-640698E21A7A}" dt="2022-02-07T22:38:44.810" v="1846" actId="478"/>
          <ac:cxnSpMkLst>
            <pc:docMk/>
            <pc:sldMk cId="3587560982" sldId="293"/>
            <ac:cxnSpMk id="33" creationId="{E2B78A96-4F96-7A4B-85BB-A6F041FE7DD1}"/>
          </ac:cxnSpMkLst>
        </pc:cxnChg>
        <pc:cxnChg chg="del mod">
          <ac:chgData name="1018800548@qq.com" userId="61ec9c3f4fa49644" providerId="LiveId" clId="{85DD73BF-6C59-1848-8DAB-640698E21A7A}" dt="2022-02-07T22:38:44.810" v="1846" actId="478"/>
          <ac:cxnSpMkLst>
            <pc:docMk/>
            <pc:sldMk cId="3587560982" sldId="293"/>
            <ac:cxnSpMk id="34" creationId="{F285B526-05B5-8542-85A2-EBC6209F7CAE}"/>
          </ac:cxnSpMkLst>
        </pc:cxnChg>
        <pc:cxnChg chg="del mod">
          <ac:chgData name="1018800548@qq.com" userId="61ec9c3f4fa49644" providerId="LiveId" clId="{85DD73BF-6C59-1848-8DAB-640698E21A7A}" dt="2022-02-07T22:38:44.810" v="1846" actId="478"/>
          <ac:cxnSpMkLst>
            <pc:docMk/>
            <pc:sldMk cId="3587560982" sldId="293"/>
            <ac:cxnSpMk id="35" creationId="{45328969-21AD-E64E-96B1-14ADA93E95B0}"/>
          </ac:cxnSpMkLst>
        </pc:cxnChg>
        <pc:cxnChg chg="del mod">
          <ac:chgData name="1018800548@qq.com" userId="61ec9c3f4fa49644" providerId="LiveId" clId="{85DD73BF-6C59-1848-8DAB-640698E21A7A}" dt="2022-02-07T22:38:44.810" v="1846" actId="478"/>
          <ac:cxnSpMkLst>
            <pc:docMk/>
            <pc:sldMk cId="3587560982" sldId="293"/>
            <ac:cxnSpMk id="39" creationId="{C8C5EE3E-91DC-B748-8955-26CB69F123A4}"/>
          </ac:cxnSpMkLst>
        </pc:cxnChg>
        <pc:cxnChg chg="del mod">
          <ac:chgData name="1018800548@qq.com" userId="61ec9c3f4fa49644" providerId="LiveId" clId="{85DD73BF-6C59-1848-8DAB-640698E21A7A}" dt="2022-02-07T22:38:44.810" v="1846" actId="478"/>
          <ac:cxnSpMkLst>
            <pc:docMk/>
            <pc:sldMk cId="3587560982" sldId="293"/>
            <ac:cxnSpMk id="42" creationId="{01C061D7-66AF-7C42-A773-618C3F2DDB5F}"/>
          </ac:cxnSpMkLst>
        </pc:cxnChg>
      </pc:sldChg>
      <pc:sldChg chg="addSp delSp modSp modTransition">
        <pc:chgData name="1018800548@qq.com" userId="61ec9c3f4fa49644" providerId="LiveId" clId="{85DD73BF-6C59-1848-8DAB-640698E21A7A}" dt="2022-02-09T13:13:00.991" v="3484"/>
        <pc:sldMkLst>
          <pc:docMk/>
          <pc:sldMk cId="1647787944" sldId="296"/>
        </pc:sldMkLst>
        <pc:spChg chg="add mod">
          <ac:chgData name="1018800548@qq.com" userId="61ec9c3f4fa49644" providerId="LiveId" clId="{85DD73BF-6C59-1848-8DAB-640698E21A7A}" dt="2022-02-09T12:28:13.250" v="3387" actId="20577"/>
          <ac:spMkLst>
            <pc:docMk/>
            <pc:sldMk cId="1647787944" sldId="296"/>
            <ac:spMk id="3" creationId="{6A9BC8C9-D093-E149-B5A1-EB35BAEBA24A}"/>
          </ac:spMkLst>
        </pc:spChg>
        <pc:spChg chg="add del mod">
          <ac:chgData name="1018800548@qq.com" userId="61ec9c3f4fa49644" providerId="LiveId" clId="{85DD73BF-6C59-1848-8DAB-640698E21A7A}" dt="2022-02-09T12:45:20.059" v="3478" actId="478"/>
          <ac:spMkLst>
            <pc:docMk/>
            <pc:sldMk cId="1647787944" sldId="296"/>
            <ac:spMk id="4" creationId="{D82F3C6A-D00A-7746-B402-1BA110E53648}"/>
          </ac:spMkLst>
        </pc:spChg>
        <pc:spChg chg="mod">
          <ac:chgData name="1018800548@qq.com" userId="61ec9c3f4fa49644" providerId="LiveId" clId="{85DD73BF-6C59-1848-8DAB-640698E21A7A}" dt="2022-02-09T11:32:39.114" v="3253" actId="20577"/>
          <ac:spMkLst>
            <pc:docMk/>
            <pc:sldMk cId="1647787944" sldId="296"/>
            <ac:spMk id="32" creationId="{9F3DB2E3-4401-8745-9A28-BBC1A12CD4BD}"/>
          </ac:spMkLst>
        </pc:spChg>
        <pc:spChg chg="mod">
          <ac:chgData name="1018800548@qq.com" userId="61ec9c3f4fa49644" providerId="LiveId" clId="{85DD73BF-6C59-1848-8DAB-640698E21A7A}" dt="2022-02-09T11:02:23.102" v="2935" actId="207"/>
          <ac:spMkLst>
            <pc:docMk/>
            <pc:sldMk cId="1647787944" sldId="296"/>
            <ac:spMk id="36" creationId="{2ADD6016-CD9F-2748-B82D-290C7AA20457}"/>
          </ac:spMkLst>
        </pc:spChg>
        <pc:spChg chg="mod">
          <ac:chgData name="1018800548@qq.com" userId="61ec9c3f4fa49644" providerId="LiveId" clId="{85DD73BF-6C59-1848-8DAB-640698E21A7A}" dt="2022-02-09T12:26:01.362" v="3367" actId="20577"/>
          <ac:spMkLst>
            <pc:docMk/>
            <pc:sldMk cId="1647787944" sldId="296"/>
            <ac:spMk id="42" creationId="{70FEC714-9FBC-9949-8391-2370B627E80E}"/>
          </ac:spMkLst>
        </pc:spChg>
        <pc:grpChg chg="add">
          <ac:chgData name="1018800548@qq.com" userId="61ec9c3f4fa49644" providerId="LiveId" clId="{85DD73BF-6C59-1848-8DAB-640698E21A7A}" dt="2022-02-09T10:59:41.864" v="2928"/>
          <ac:grpSpMkLst>
            <pc:docMk/>
            <pc:sldMk cId="1647787944" sldId="296"/>
            <ac:grpSpMk id="35" creationId="{516D3BA7-56A1-6944-B476-F49A3A4767EF}"/>
          </ac:grpSpMkLst>
        </pc:grpChg>
        <pc:grpChg chg="del mod">
          <ac:chgData name="1018800548@qq.com" userId="61ec9c3f4fa49644" providerId="LiveId" clId="{85DD73BF-6C59-1848-8DAB-640698E21A7A}" dt="2022-02-09T10:59:40.778" v="2927" actId="478"/>
          <ac:grpSpMkLst>
            <pc:docMk/>
            <pc:sldMk cId="1647787944" sldId="296"/>
            <ac:grpSpMk id="48" creationId="{252E5DD7-9B18-244A-BFEE-1C177A3DCEEE}"/>
          </ac:grpSpMkLst>
        </pc:grpChg>
      </pc:sldChg>
      <pc:sldChg chg="addSp delSp modSp">
        <pc:chgData name="1018800548@qq.com" userId="61ec9c3f4fa49644" providerId="LiveId" clId="{85DD73BF-6C59-1848-8DAB-640698E21A7A}" dt="2022-02-09T13:33:24.470" v="3499" actId="113"/>
        <pc:sldMkLst>
          <pc:docMk/>
          <pc:sldMk cId="3587560982" sldId="297"/>
        </pc:sldMkLst>
        <pc:spChg chg="add mod">
          <ac:chgData name="1018800548@qq.com" userId="61ec9c3f4fa49644" providerId="LiveId" clId="{85DD73BF-6C59-1848-8DAB-640698E21A7A}" dt="2022-02-09T11:13:59.612" v="3164" actId="1076"/>
          <ac:spMkLst>
            <pc:docMk/>
            <pc:sldMk cId="3587560982" sldId="297"/>
            <ac:spMk id="9" creationId="{AF746600-A7F5-C041-927F-D47BB2EDE974}"/>
          </ac:spMkLst>
        </pc:spChg>
        <pc:spChg chg="add mod">
          <ac:chgData name="1018800548@qq.com" userId="61ec9c3f4fa49644" providerId="LiveId" clId="{85DD73BF-6C59-1848-8DAB-640698E21A7A}" dt="2022-02-09T13:33:24.470" v="3499" actId="113"/>
          <ac:spMkLst>
            <pc:docMk/>
            <pc:sldMk cId="3587560982" sldId="297"/>
            <ac:spMk id="15" creationId="{F1168A6D-CD82-2E4D-AF88-6631BE195FF3}"/>
          </ac:spMkLst>
        </pc:spChg>
        <pc:picChg chg="del">
          <ac:chgData name="1018800548@qq.com" userId="61ec9c3f4fa49644" providerId="LiveId" clId="{85DD73BF-6C59-1848-8DAB-640698E21A7A}" dt="2022-02-07T23:27:19.095" v="1874" actId="478"/>
          <ac:picMkLst>
            <pc:docMk/>
            <pc:sldMk cId="3587560982" sldId="297"/>
            <ac:picMk id="4" creationId="{304A8043-CC15-DA4D-ADF7-2FED2A0F2BB3}"/>
          </ac:picMkLst>
        </pc:picChg>
        <pc:picChg chg="del">
          <ac:chgData name="1018800548@qq.com" userId="61ec9c3f4fa49644" providerId="LiveId" clId="{85DD73BF-6C59-1848-8DAB-640698E21A7A}" dt="2022-02-07T23:27:20.405" v="1875" actId="478"/>
          <ac:picMkLst>
            <pc:docMk/>
            <pc:sldMk cId="3587560982" sldId="297"/>
            <ac:picMk id="6" creationId="{8D1DCFB7-58D4-AA4A-A918-458D9D86A0EB}"/>
          </ac:picMkLst>
        </pc:picChg>
        <pc:picChg chg="mod">
          <ac:chgData name="1018800548@qq.com" userId="61ec9c3f4fa49644" providerId="LiveId" clId="{85DD73BF-6C59-1848-8DAB-640698E21A7A}" dt="2022-02-07T23:44:26.979" v="1936" actId="1076"/>
          <ac:picMkLst>
            <pc:docMk/>
            <pc:sldMk cId="3587560982" sldId="297"/>
            <ac:picMk id="14" creationId="{8559AD50-893D-8C45-A48B-D45957EB4E2A}"/>
          </ac:picMkLst>
        </pc:picChg>
      </pc:sldChg>
      <pc:sldChg chg="addSp delSp modSp add ord modTransition">
        <pc:chgData name="1018800548@qq.com" userId="61ec9c3f4fa49644" providerId="LiveId" clId="{85DD73BF-6C59-1848-8DAB-640698E21A7A}" dt="2022-02-09T13:11:49.161" v="3482"/>
        <pc:sldMkLst>
          <pc:docMk/>
          <pc:sldMk cId="4133454099" sldId="298"/>
        </pc:sldMkLst>
        <pc:spChg chg="add del mod">
          <ac:chgData name="1018800548@qq.com" userId="61ec9c3f4fa49644" providerId="LiveId" clId="{85DD73BF-6C59-1848-8DAB-640698E21A7A}" dt="2022-02-09T10:37:17.458" v="2833" actId="478"/>
          <ac:spMkLst>
            <pc:docMk/>
            <pc:sldMk cId="4133454099" sldId="298"/>
            <ac:spMk id="4" creationId="{9DE6DF18-25C3-534E-BA83-77CB7C5B92F9}"/>
          </ac:spMkLst>
        </pc:spChg>
        <pc:spChg chg="add del mod">
          <ac:chgData name="1018800548@qq.com" userId="61ec9c3f4fa49644" providerId="LiveId" clId="{85DD73BF-6C59-1848-8DAB-640698E21A7A}" dt="2022-02-09T11:22:32.121" v="3213" actId="478"/>
          <ac:spMkLst>
            <pc:docMk/>
            <pc:sldMk cId="4133454099" sldId="298"/>
            <ac:spMk id="6" creationId="{4589158E-4651-7345-8C25-2F4B1156D4A1}"/>
          </ac:spMkLst>
        </pc:spChg>
        <pc:spChg chg="add del mod">
          <ac:chgData name="1018800548@qq.com" userId="61ec9c3f4fa49644" providerId="LiveId" clId="{85DD73BF-6C59-1848-8DAB-640698E21A7A}" dt="2022-02-09T11:22:12.545" v="3206" actId="478"/>
          <ac:spMkLst>
            <pc:docMk/>
            <pc:sldMk cId="4133454099" sldId="298"/>
            <ac:spMk id="8" creationId="{3408D2FA-43E5-6A4F-A23B-8518C8B48FFE}"/>
          </ac:spMkLst>
        </pc:spChg>
        <pc:spChg chg="del mod">
          <ac:chgData name="1018800548@qq.com" userId="61ec9c3f4fa49644" providerId="LiveId" clId="{85DD73BF-6C59-1848-8DAB-640698E21A7A}" dt="2022-02-09T10:22:22.879" v="2552" actId="478"/>
          <ac:spMkLst>
            <pc:docMk/>
            <pc:sldMk cId="4133454099" sldId="298"/>
            <ac:spMk id="9" creationId="{339B529C-DBD7-8448-AFBC-BA61B05F9CCF}"/>
          </ac:spMkLst>
        </pc:spChg>
        <pc:spChg chg="add del mod">
          <ac:chgData name="1018800548@qq.com" userId="61ec9c3f4fa49644" providerId="LiveId" clId="{85DD73BF-6C59-1848-8DAB-640698E21A7A}" dt="2022-02-09T11:22:13.369" v="3207" actId="478"/>
          <ac:spMkLst>
            <pc:docMk/>
            <pc:sldMk cId="4133454099" sldId="298"/>
            <ac:spMk id="10" creationId="{315FCAD6-DDC3-6D4D-B9DD-820895491B9D}"/>
          </ac:spMkLst>
        </pc:spChg>
        <pc:spChg chg="add del mod">
          <ac:chgData name="1018800548@qq.com" userId="61ec9c3f4fa49644" providerId="LiveId" clId="{85DD73BF-6C59-1848-8DAB-640698E21A7A}" dt="2022-02-09T11:19:35.928" v="3192" actId="478"/>
          <ac:spMkLst>
            <pc:docMk/>
            <pc:sldMk cId="4133454099" sldId="298"/>
            <ac:spMk id="11" creationId="{214A459F-86D7-ED46-B218-FE214659AD3C}"/>
          </ac:spMkLst>
        </pc:spChg>
        <pc:spChg chg="add mod">
          <ac:chgData name="1018800548@qq.com" userId="61ec9c3f4fa49644" providerId="LiveId" clId="{85DD73BF-6C59-1848-8DAB-640698E21A7A}" dt="2022-02-09T11:22:43.797" v="3217" actId="1076"/>
          <ac:spMkLst>
            <pc:docMk/>
            <pc:sldMk cId="4133454099" sldId="298"/>
            <ac:spMk id="23" creationId="{F10A519D-F877-5F4A-8E43-56851691A273}"/>
          </ac:spMkLst>
        </pc:spChg>
        <pc:spChg chg="add mod">
          <ac:chgData name="1018800548@qq.com" userId="61ec9c3f4fa49644" providerId="LiveId" clId="{85DD73BF-6C59-1848-8DAB-640698E21A7A}" dt="2022-02-09T11:22:43.797" v="3217" actId="1076"/>
          <ac:spMkLst>
            <pc:docMk/>
            <pc:sldMk cId="4133454099" sldId="298"/>
            <ac:spMk id="24" creationId="{447354CE-8798-6C40-B36B-95AF602A2B65}"/>
          </ac:spMkLst>
        </pc:spChg>
        <pc:spChg chg="add del mod">
          <ac:chgData name="1018800548@qq.com" userId="61ec9c3f4fa49644" providerId="LiveId" clId="{85DD73BF-6C59-1848-8DAB-640698E21A7A}" dt="2022-02-09T11:22:35.390" v="3215" actId="478"/>
          <ac:spMkLst>
            <pc:docMk/>
            <pc:sldMk cId="4133454099" sldId="298"/>
            <ac:spMk id="30" creationId="{4E9B66E5-1D04-9740-980F-B9110CAF5C8F}"/>
          </ac:spMkLst>
        </pc:spChg>
        <pc:spChg chg="add del mod">
          <ac:chgData name="1018800548@qq.com" userId="61ec9c3f4fa49644" providerId="LiveId" clId="{85DD73BF-6C59-1848-8DAB-640698E21A7A}" dt="2022-02-09T11:22:36.488" v="3216" actId="478"/>
          <ac:spMkLst>
            <pc:docMk/>
            <pc:sldMk cId="4133454099" sldId="298"/>
            <ac:spMk id="31" creationId="{12EA3BAF-ADFB-9A46-9239-8669FC276798}"/>
          </ac:spMkLst>
        </pc:spChg>
        <pc:spChg chg="add del mod">
          <ac:chgData name="1018800548@qq.com" userId="61ec9c3f4fa49644" providerId="LiveId" clId="{85DD73BF-6C59-1848-8DAB-640698E21A7A}" dt="2022-02-09T11:22:20.498" v="3212" actId="478"/>
          <ac:spMkLst>
            <pc:docMk/>
            <pc:sldMk cId="4133454099" sldId="298"/>
            <ac:spMk id="32" creationId="{4170337D-64E1-6B4B-B46E-4EF88F8D46A3}"/>
          </ac:spMkLst>
        </pc:spChg>
        <pc:spChg chg="add del mod">
          <ac:chgData name="1018800548@qq.com" userId="61ec9c3f4fa49644" providerId="LiveId" clId="{85DD73BF-6C59-1848-8DAB-640698E21A7A}" dt="2022-02-09T11:22:19.792" v="3211" actId="478"/>
          <ac:spMkLst>
            <pc:docMk/>
            <pc:sldMk cId="4133454099" sldId="298"/>
            <ac:spMk id="34" creationId="{6CD3C0C0-8A0A-354F-8742-FCF66DBC9ECB}"/>
          </ac:spMkLst>
        </pc:spChg>
        <pc:spChg chg="add del mod">
          <ac:chgData name="1018800548@qq.com" userId="61ec9c3f4fa49644" providerId="LiveId" clId="{85DD73BF-6C59-1848-8DAB-640698E21A7A}" dt="2022-02-09T11:22:15.054" v="3209" actId="478"/>
          <ac:spMkLst>
            <pc:docMk/>
            <pc:sldMk cId="4133454099" sldId="298"/>
            <ac:spMk id="35" creationId="{00FBAD19-8B09-E744-B5F9-E2121AC51A63}"/>
          </ac:spMkLst>
        </pc:spChg>
        <pc:spChg chg="add del mod">
          <ac:chgData name="1018800548@qq.com" userId="61ec9c3f4fa49644" providerId="LiveId" clId="{85DD73BF-6C59-1848-8DAB-640698E21A7A}" dt="2022-02-09T11:22:15.924" v="3210" actId="478"/>
          <ac:spMkLst>
            <pc:docMk/>
            <pc:sldMk cId="4133454099" sldId="298"/>
            <ac:spMk id="36" creationId="{C02915A4-439B-CF4D-97F0-07EB9F6D34F6}"/>
          </ac:spMkLst>
        </pc:spChg>
        <pc:spChg chg="add mod">
          <ac:chgData name="1018800548@qq.com" userId="61ec9c3f4fa49644" providerId="LiveId" clId="{85DD73BF-6C59-1848-8DAB-640698E21A7A}" dt="2022-02-09T11:27:10.150" v="3229" actId="1076"/>
          <ac:spMkLst>
            <pc:docMk/>
            <pc:sldMk cId="4133454099" sldId="298"/>
            <ac:spMk id="41" creationId="{7D711602-257D-6344-AE42-17644141FE4C}"/>
          </ac:spMkLst>
        </pc:spChg>
        <pc:spChg chg="add mod">
          <ac:chgData name="1018800548@qq.com" userId="61ec9c3f4fa49644" providerId="LiveId" clId="{85DD73BF-6C59-1848-8DAB-640698E21A7A}" dt="2022-02-09T11:27:10.150" v="3229" actId="1076"/>
          <ac:spMkLst>
            <pc:docMk/>
            <pc:sldMk cId="4133454099" sldId="298"/>
            <ac:spMk id="42" creationId="{15B80CAA-60F7-9B4B-BAF8-DA155D4BBE4D}"/>
          </ac:spMkLst>
        </pc:spChg>
        <pc:spChg chg="mod">
          <ac:chgData name="1018800548@qq.com" userId="61ec9c3f4fa49644" providerId="LiveId" clId="{85DD73BF-6C59-1848-8DAB-640698E21A7A}" dt="2022-02-09T10:23:52" v="2644" actId="207"/>
          <ac:spMkLst>
            <pc:docMk/>
            <pc:sldMk cId="4133454099" sldId="298"/>
            <ac:spMk id="49" creationId="{92783640-4816-C449-A8A3-C203BC286F40}"/>
          </ac:spMkLst>
        </pc:spChg>
        <pc:spChg chg="mod">
          <ac:chgData name="1018800548@qq.com" userId="61ec9c3f4fa49644" providerId="LiveId" clId="{85DD73BF-6C59-1848-8DAB-640698E21A7A}" dt="2022-02-09T10:23:54.756" v="2645" actId="207"/>
          <ac:spMkLst>
            <pc:docMk/>
            <pc:sldMk cId="4133454099" sldId="298"/>
            <ac:spMk id="50" creationId="{222BB31F-F3BE-B44B-AD18-1B3E2D886661}"/>
          </ac:spMkLst>
        </pc:spChg>
        <pc:spChg chg="del">
          <ac:chgData name="1018800548@qq.com" userId="61ec9c3f4fa49644" providerId="LiveId" clId="{85DD73BF-6C59-1848-8DAB-640698E21A7A}" dt="2022-02-09T10:22:53.814" v="2556" actId="478"/>
          <ac:spMkLst>
            <pc:docMk/>
            <pc:sldMk cId="4133454099" sldId="298"/>
            <ac:spMk id="51" creationId="{770A87F8-D63B-F44A-9212-A61CD8BF929A}"/>
          </ac:spMkLst>
        </pc:spChg>
        <pc:spChg chg="del mod">
          <ac:chgData name="1018800548@qq.com" userId="61ec9c3f4fa49644" providerId="LiveId" clId="{85DD73BF-6C59-1848-8DAB-640698E21A7A}" dt="2022-02-09T10:22:22.879" v="2552" actId="478"/>
          <ac:spMkLst>
            <pc:docMk/>
            <pc:sldMk cId="4133454099" sldId="298"/>
            <ac:spMk id="55" creationId="{106BAF71-AB42-AB4F-8281-6FA809D65FEB}"/>
          </ac:spMkLst>
        </pc:spChg>
        <pc:spChg chg="del mod">
          <ac:chgData name="1018800548@qq.com" userId="61ec9c3f4fa49644" providerId="LiveId" clId="{85DD73BF-6C59-1848-8DAB-640698E21A7A}" dt="2022-02-09T10:22:17.967" v="2551"/>
          <ac:spMkLst>
            <pc:docMk/>
            <pc:sldMk cId="4133454099" sldId="298"/>
            <ac:spMk id="57" creationId="{7CB278B3-C1C4-4940-A28D-4B58F6C81E0F}"/>
          </ac:spMkLst>
        </pc:spChg>
        <pc:spChg chg="del mod">
          <ac:chgData name="1018800548@qq.com" userId="61ec9c3f4fa49644" providerId="LiveId" clId="{85DD73BF-6C59-1848-8DAB-640698E21A7A}" dt="2022-02-09T10:22:17.967" v="2551"/>
          <ac:spMkLst>
            <pc:docMk/>
            <pc:sldMk cId="4133454099" sldId="298"/>
            <ac:spMk id="58" creationId="{4748D9B3-9852-1741-BF69-C5E25D87A84D}"/>
          </ac:spMkLst>
        </pc:spChg>
        <pc:picChg chg="del">
          <ac:chgData name="1018800548@qq.com" userId="61ec9c3f4fa49644" providerId="LiveId" clId="{85DD73BF-6C59-1848-8DAB-640698E21A7A}" dt="2022-02-09T10:16:03.876" v="2546" actId="478"/>
          <ac:picMkLst>
            <pc:docMk/>
            <pc:sldMk cId="4133454099" sldId="298"/>
            <ac:picMk id="2" creationId="{D8E1C91C-C5E2-7A46-83FC-94A22DD13F4E}"/>
          </ac:picMkLst>
        </pc:picChg>
        <pc:picChg chg="del">
          <ac:chgData name="1018800548@qq.com" userId="61ec9c3f4fa49644" providerId="LiveId" clId="{85DD73BF-6C59-1848-8DAB-640698E21A7A}" dt="2022-02-09T10:22:22.879" v="2552" actId="478"/>
          <ac:picMkLst>
            <pc:docMk/>
            <pc:sldMk cId="4133454099" sldId="298"/>
            <ac:picMk id="3" creationId="{B7BDFAAC-9E4E-B24D-8B15-543A9F575018}"/>
          </ac:picMkLst>
        </pc:picChg>
        <pc:picChg chg="add del mod">
          <ac:chgData name="1018800548@qq.com" userId="61ec9c3f4fa49644" providerId="LiveId" clId="{85DD73BF-6C59-1848-8DAB-640698E21A7A}" dt="2022-02-09T10:22:17.967" v="2551"/>
          <ac:picMkLst>
            <pc:docMk/>
            <pc:sldMk cId="4133454099" sldId="298"/>
            <ac:picMk id="20" creationId="{87BAEAEC-7D5A-154C-B309-6EB019D585E5}"/>
          </ac:picMkLst>
        </pc:picChg>
        <pc:picChg chg="add mod">
          <ac:chgData name="1018800548@qq.com" userId="61ec9c3f4fa49644" providerId="LiveId" clId="{85DD73BF-6C59-1848-8DAB-640698E21A7A}" dt="2022-02-09T11:22:43.797" v="3217" actId="1076"/>
          <ac:picMkLst>
            <pc:docMk/>
            <pc:sldMk cId="4133454099" sldId="298"/>
            <ac:picMk id="21" creationId="{D73CE387-ACA4-ED4D-93C5-7AC7AEF48B3B}"/>
          </ac:picMkLst>
        </pc:picChg>
        <pc:picChg chg="add mod">
          <ac:chgData name="1018800548@qq.com" userId="61ec9c3f4fa49644" providerId="LiveId" clId="{85DD73BF-6C59-1848-8DAB-640698E21A7A}" dt="2022-02-09T11:22:43.797" v="3217" actId="1076"/>
          <ac:picMkLst>
            <pc:docMk/>
            <pc:sldMk cId="4133454099" sldId="298"/>
            <ac:picMk id="25" creationId="{22C22584-7F2F-DE42-A25B-6275116E0D93}"/>
          </ac:picMkLst>
        </pc:picChg>
        <pc:picChg chg="add mod">
          <ac:chgData name="1018800548@qq.com" userId="61ec9c3f4fa49644" providerId="LiveId" clId="{85DD73BF-6C59-1848-8DAB-640698E21A7A}" dt="2022-02-09T11:26:29.711" v="3226" actId="1076"/>
          <ac:picMkLst>
            <pc:docMk/>
            <pc:sldMk cId="4133454099" sldId="298"/>
            <ac:picMk id="38" creationId="{10EC5858-EBCC-F341-B191-630113EAC4AA}"/>
          </ac:picMkLst>
        </pc:picChg>
        <pc:picChg chg="add mod">
          <ac:chgData name="1018800548@qq.com" userId="61ec9c3f4fa49644" providerId="LiveId" clId="{85DD73BF-6C59-1848-8DAB-640698E21A7A}" dt="2022-02-09T11:26:35.410" v="3227" actId="1076"/>
          <ac:picMkLst>
            <pc:docMk/>
            <pc:sldMk cId="4133454099" sldId="298"/>
            <ac:picMk id="39" creationId="{9E201155-C529-7B47-8FFA-E53CA1A47028}"/>
          </ac:picMkLst>
        </pc:picChg>
        <pc:picChg chg="del">
          <ac:chgData name="1018800548@qq.com" userId="61ec9c3f4fa49644" providerId="LiveId" clId="{85DD73BF-6C59-1848-8DAB-640698E21A7A}" dt="2022-02-09T10:22:17.967" v="2551"/>
          <ac:picMkLst>
            <pc:docMk/>
            <pc:sldMk cId="4133454099" sldId="298"/>
            <ac:picMk id="52" creationId="{D664A06F-2B17-0745-9AA6-FD3CC752FE73}"/>
          </ac:picMkLst>
        </pc:picChg>
        <pc:picChg chg="del">
          <ac:chgData name="1018800548@qq.com" userId="61ec9c3f4fa49644" providerId="LiveId" clId="{85DD73BF-6C59-1848-8DAB-640698E21A7A}" dt="2022-02-09T10:22:22.879" v="2552" actId="478"/>
          <ac:picMkLst>
            <pc:docMk/>
            <pc:sldMk cId="4133454099" sldId="298"/>
            <ac:picMk id="53" creationId="{976FE861-A908-884E-BD2F-29769013C369}"/>
          </ac:picMkLst>
        </pc:picChg>
        <pc:cxnChg chg="del">
          <ac:chgData name="1018800548@qq.com" userId="61ec9c3f4fa49644" providerId="LiveId" clId="{85DD73BF-6C59-1848-8DAB-640698E21A7A}" dt="2022-02-09T10:22:22.879" v="2552" actId="478"/>
          <ac:cxnSpMkLst>
            <pc:docMk/>
            <pc:sldMk cId="4133454099" sldId="298"/>
            <ac:cxnSpMk id="5" creationId="{73F11BD8-2338-7E4A-AB8C-1BBD15BEFB2D}"/>
          </ac:cxnSpMkLst>
        </pc:cxnChg>
        <pc:cxnChg chg="del">
          <ac:chgData name="1018800548@qq.com" userId="61ec9c3f4fa49644" providerId="LiveId" clId="{85DD73BF-6C59-1848-8DAB-640698E21A7A}" dt="2022-02-09T10:22:30.512" v="2555" actId="478"/>
          <ac:cxnSpMkLst>
            <pc:docMk/>
            <pc:sldMk cId="4133454099" sldId="298"/>
            <ac:cxnSpMk id="7" creationId="{98901943-1887-2C4D-828B-CF5C346724E1}"/>
          </ac:cxnSpMkLst>
        </pc:cxnChg>
        <pc:cxnChg chg="add mod">
          <ac:chgData name="1018800548@qq.com" userId="61ec9c3f4fa49644" providerId="LiveId" clId="{85DD73BF-6C59-1848-8DAB-640698E21A7A}" dt="2022-02-09T11:22:43.797" v="3217" actId="1076"/>
          <ac:cxnSpMkLst>
            <pc:docMk/>
            <pc:sldMk cId="4133454099" sldId="298"/>
            <ac:cxnSpMk id="22" creationId="{8FCF6307-5752-3B41-A6EA-9E8796D8C69E}"/>
          </ac:cxnSpMkLst>
        </pc:cxnChg>
        <pc:cxnChg chg="add mod">
          <ac:chgData name="1018800548@qq.com" userId="61ec9c3f4fa49644" providerId="LiveId" clId="{85DD73BF-6C59-1848-8DAB-640698E21A7A}" dt="2022-02-09T11:23:03.683" v="3220" actId="1076"/>
          <ac:cxnSpMkLst>
            <pc:docMk/>
            <pc:sldMk cId="4133454099" sldId="298"/>
            <ac:cxnSpMk id="37" creationId="{F7F0E98D-FE41-8242-AA11-6EBC2E0F06A3}"/>
          </ac:cxnSpMkLst>
        </pc:cxnChg>
        <pc:cxnChg chg="add mod">
          <ac:chgData name="1018800548@qq.com" userId="61ec9c3f4fa49644" providerId="LiveId" clId="{85DD73BF-6C59-1848-8DAB-640698E21A7A}" dt="2022-02-09T11:27:10.150" v="3229" actId="1076"/>
          <ac:cxnSpMkLst>
            <pc:docMk/>
            <pc:sldMk cId="4133454099" sldId="298"/>
            <ac:cxnSpMk id="40" creationId="{ED63C7A9-0ED2-C846-AF15-85527C66328D}"/>
          </ac:cxnSpMkLst>
        </pc:cxnChg>
        <pc:cxnChg chg="del mod">
          <ac:chgData name="1018800548@qq.com" userId="61ec9c3f4fa49644" providerId="LiveId" clId="{85DD73BF-6C59-1848-8DAB-640698E21A7A}" dt="2022-02-09T10:22:17.967" v="2551"/>
          <ac:cxnSpMkLst>
            <pc:docMk/>
            <pc:sldMk cId="4133454099" sldId="298"/>
            <ac:cxnSpMk id="56" creationId="{2F3276C9-18EB-E94A-A40A-BCE1E5A29446}"/>
          </ac:cxnSpMkLst>
        </pc:cxnChg>
      </pc:sldChg>
      <pc:sldChg chg="add del">
        <pc:chgData name="1018800548@qq.com" userId="61ec9c3f4fa49644" providerId="LiveId" clId="{85DD73BF-6C59-1848-8DAB-640698E21A7A}" dt="2022-02-07T23:43:12.155" v="1923"/>
        <pc:sldMkLst>
          <pc:docMk/>
          <pc:sldMk cId="420026412" sldId="299"/>
        </pc:sldMkLst>
      </pc:sldChg>
      <pc:sldChg chg="modSp">
        <pc:chgData name="1018800548@qq.com" userId="61ec9c3f4fa49644" providerId="LiveId" clId="{85DD73BF-6C59-1848-8DAB-640698E21A7A}" dt="2022-02-09T11:22:55.317" v="3218" actId="167"/>
        <pc:sldMkLst>
          <pc:docMk/>
          <pc:sldMk cId="2699102733" sldId="299"/>
        </pc:sldMkLst>
        <pc:picChg chg="mod">
          <ac:chgData name="1018800548@qq.com" userId="61ec9c3f4fa49644" providerId="LiveId" clId="{85DD73BF-6C59-1848-8DAB-640698E21A7A}" dt="2022-02-09T11:22:55.317" v="3218" actId="167"/>
          <ac:picMkLst>
            <pc:docMk/>
            <pc:sldMk cId="2699102733" sldId="299"/>
            <ac:picMk id="18" creationId="{FB7519B8-FCC9-4483-8F6F-436460675BFB}"/>
          </ac:picMkLst>
        </pc:picChg>
      </pc:sldChg>
      <pc:sldChg chg="addSp delSp modSp">
        <pc:chgData name="1018800548@qq.com" userId="61ec9c3f4fa49644" providerId="LiveId" clId="{85DD73BF-6C59-1848-8DAB-640698E21A7A}" dt="2022-02-09T11:13:51.860" v="3162" actId="1076"/>
        <pc:sldMkLst>
          <pc:docMk/>
          <pc:sldMk cId="1276877253" sldId="301"/>
        </pc:sldMkLst>
        <pc:spChg chg="del mod">
          <ac:chgData name="1018800548@qq.com" userId="61ec9c3f4fa49644" providerId="LiveId" clId="{85DD73BF-6C59-1848-8DAB-640698E21A7A}" dt="2022-02-09T11:09:48.473" v="3033" actId="478"/>
          <ac:spMkLst>
            <pc:docMk/>
            <pc:sldMk cId="1276877253" sldId="301"/>
            <ac:spMk id="3" creationId="{E97EA5C3-B761-4742-95F3-ABF73ED442C1}"/>
          </ac:spMkLst>
        </pc:spChg>
        <pc:spChg chg="mod">
          <ac:chgData name="1018800548@qq.com" userId="61ec9c3f4fa49644" providerId="LiveId" clId="{85DD73BF-6C59-1848-8DAB-640698E21A7A}" dt="2022-02-09T11:10:37.614" v="3064" actId="1076"/>
          <ac:spMkLst>
            <pc:docMk/>
            <pc:sldMk cId="1276877253" sldId="301"/>
            <ac:spMk id="5" creationId="{CF25F136-15E3-40E0-8B73-EC7AFF78C5B1}"/>
          </ac:spMkLst>
        </pc:spChg>
        <pc:spChg chg="add mod">
          <ac:chgData name="1018800548@qq.com" userId="61ec9c3f4fa49644" providerId="LiveId" clId="{85DD73BF-6C59-1848-8DAB-640698E21A7A}" dt="2022-02-09T11:10:28.933" v="3063" actId="207"/>
          <ac:spMkLst>
            <pc:docMk/>
            <pc:sldMk cId="1276877253" sldId="301"/>
            <ac:spMk id="11" creationId="{E24A4E6D-C930-4D44-A16F-EBD3C9138D9F}"/>
          </ac:spMkLst>
        </pc:spChg>
        <pc:spChg chg="mod">
          <ac:chgData name="1018800548@qq.com" userId="61ec9c3f4fa49644" providerId="LiveId" clId="{85DD73BF-6C59-1848-8DAB-640698E21A7A}" dt="2022-02-09T11:11:54.643" v="3135" actId="207"/>
          <ac:spMkLst>
            <pc:docMk/>
            <pc:sldMk cId="1276877253" sldId="301"/>
            <ac:spMk id="15" creationId="{559C55F1-ED41-8E4B-BAE8-4DA275C18533}"/>
          </ac:spMkLst>
        </pc:spChg>
        <pc:spChg chg="add mod">
          <ac:chgData name="1018800548@qq.com" userId="61ec9c3f4fa49644" providerId="LiveId" clId="{85DD73BF-6C59-1848-8DAB-640698E21A7A}" dt="2022-02-09T11:13:51.860" v="3162" actId="1076"/>
          <ac:spMkLst>
            <pc:docMk/>
            <pc:sldMk cId="1276877253" sldId="301"/>
            <ac:spMk id="16" creationId="{02F3BDFC-F39A-BD4C-8AEC-F29A31D76E01}"/>
          </ac:spMkLst>
        </pc:spChg>
        <pc:spChg chg="del">
          <ac:chgData name="1018800548@qq.com" userId="61ec9c3f4fa49644" providerId="LiveId" clId="{85DD73BF-6C59-1848-8DAB-640698E21A7A}" dt="2022-02-09T11:09:09.082" v="2954" actId="478"/>
          <ac:spMkLst>
            <pc:docMk/>
            <pc:sldMk cId="1276877253" sldId="301"/>
            <ac:spMk id="52" creationId="{9B67AE33-BDB7-3442-A3E7-2465F93C7405}"/>
          </ac:spMkLst>
        </pc:spChg>
        <pc:spChg chg="mod">
          <ac:chgData name="1018800548@qq.com" userId="61ec9c3f4fa49644" providerId="LiveId" clId="{85DD73BF-6C59-1848-8DAB-640698E21A7A}" dt="2022-02-09T11:10:26.281" v="3062" actId="164"/>
          <ac:spMkLst>
            <pc:docMk/>
            <pc:sldMk cId="1276877253" sldId="301"/>
            <ac:spMk id="53" creationId="{9E4B7111-777F-CE46-BC81-C3C9B6C509FE}"/>
          </ac:spMkLst>
        </pc:spChg>
        <pc:grpChg chg="add del mod">
          <ac:chgData name="1018800548@qq.com" userId="61ec9c3f4fa49644" providerId="LiveId" clId="{85DD73BF-6C59-1848-8DAB-640698E21A7A}" dt="2022-02-09T11:11:48.747" v="3133" actId="478"/>
          <ac:grpSpMkLst>
            <pc:docMk/>
            <pc:sldMk cId="1276877253" sldId="301"/>
            <ac:grpSpMk id="6" creationId="{15A1AB18-C694-C74B-A661-E039E17D424F}"/>
          </ac:grpSpMkLst>
        </pc:grpChg>
        <pc:grpChg chg="add">
          <ac:chgData name="1018800548@qq.com" userId="61ec9c3f4fa49644" providerId="LiveId" clId="{85DD73BF-6C59-1848-8DAB-640698E21A7A}" dt="2022-02-09T11:11:49.264" v="3134"/>
          <ac:grpSpMkLst>
            <pc:docMk/>
            <pc:sldMk cId="1276877253" sldId="301"/>
            <ac:grpSpMk id="13" creationId="{D2AE5619-B4A5-3A45-BF61-7D5EED3949E6}"/>
          </ac:grpSpMkLst>
        </pc:grpChg>
        <pc:picChg chg="del">
          <ac:chgData name="1018800548@qq.com" userId="61ec9c3f4fa49644" providerId="LiveId" clId="{85DD73BF-6C59-1848-8DAB-640698E21A7A}" dt="2022-02-09T09:44:32.041" v="2489" actId="478"/>
          <ac:picMkLst>
            <pc:docMk/>
            <pc:sldMk cId="1276877253" sldId="301"/>
            <ac:picMk id="4" creationId="{54B14B8C-B0DD-4216-8E8D-8A5F9CDE6E44}"/>
          </ac:picMkLst>
        </pc:picChg>
        <pc:picChg chg="add">
          <ac:chgData name="1018800548@qq.com" userId="61ec9c3f4fa49644" providerId="LiveId" clId="{85DD73BF-6C59-1848-8DAB-640698E21A7A}" dt="2022-02-09T09:44:29.763" v="2488"/>
          <ac:picMkLst>
            <pc:docMk/>
            <pc:sldMk cId="1276877253" sldId="301"/>
            <ac:picMk id="10" creationId="{90DD60F0-C052-6C4B-9818-10F38B169DA9}"/>
          </ac:picMkLst>
        </pc:picChg>
      </pc:sldChg>
      <pc:sldChg chg="addSp delSp modSp">
        <pc:chgData name="1018800548@qq.com" userId="61ec9c3f4fa49644" providerId="LiveId" clId="{85DD73BF-6C59-1848-8DAB-640698E21A7A}" dt="2022-02-09T11:13:02.605" v="3160" actId="1076"/>
        <pc:sldMkLst>
          <pc:docMk/>
          <pc:sldMk cId="2265673219" sldId="302"/>
        </pc:sldMkLst>
        <pc:spChg chg="mod">
          <ac:chgData name="1018800548@qq.com" userId="61ec9c3f4fa49644" providerId="LiveId" clId="{85DD73BF-6C59-1848-8DAB-640698E21A7A}" dt="2022-02-09T11:13:02.605" v="3160" actId="1076"/>
          <ac:spMkLst>
            <pc:docMk/>
            <pc:sldMk cId="2265673219" sldId="302"/>
            <ac:spMk id="3" creationId="{ABB93ED1-C872-4AE3-9CB4-7EF7DBD8D229}"/>
          </ac:spMkLst>
        </pc:spChg>
        <pc:spChg chg="mod topLvl">
          <ac:chgData name="1018800548@qq.com" userId="61ec9c3f4fa49644" providerId="LiveId" clId="{85DD73BF-6C59-1848-8DAB-640698E21A7A}" dt="2022-02-09T11:12:52.799" v="3159" actId="207"/>
          <ac:spMkLst>
            <pc:docMk/>
            <pc:sldMk cId="2265673219" sldId="302"/>
            <ac:spMk id="8" creationId="{DAC30104-711D-7240-BBAB-354A56721F4B}"/>
          </ac:spMkLst>
        </pc:spChg>
        <pc:spChg chg="del topLvl">
          <ac:chgData name="1018800548@qq.com" userId="61ec9c3f4fa49644" providerId="LiveId" clId="{85DD73BF-6C59-1848-8DAB-640698E21A7A}" dt="2022-02-09T11:12:43.253" v="3146" actId="478"/>
          <ac:spMkLst>
            <pc:docMk/>
            <pc:sldMk cId="2265673219" sldId="302"/>
            <ac:spMk id="9" creationId="{AEF2937F-2DB4-E14B-B3AC-ED7B4CC62FE1}"/>
          </ac:spMkLst>
        </pc:spChg>
        <pc:spChg chg="del">
          <ac:chgData name="1018800548@qq.com" userId="61ec9c3f4fa49644" providerId="LiveId" clId="{85DD73BF-6C59-1848-8DAB-640698E21A7A}" dt="2022-02-09T11:12:40.696" v="3144" actId="478"/>
          <ac:spMkLst>
            <pc:docMk/>
            <pc:sldMk cId="2265673219" sldId="302"/>
            <ac:spMk id="16" creationId="{874130DB-295B-684D-8982-22B779BCEB9F}"/>
          </ac:spMkLst>
        </pc:spChg>
        <pc:grpChg chg="add del">
          <ac:chgData name="1018800548@qq.com" userId="61ec9c3f4fa49644" providerId="LiveId" clId="{85DD73BF-6C59-1848-8DAB-640698E21A7A}" dt="2022-02-09T11:12:43.253" v="3146" actId="478"/>
          <ac:grpSpMkLst>
            <pc:docMk/>
            <pc:sldMk cId="2265673219" sldId="302"/>
            <ac:grpSpMk id="7" creationId="{45B1F33C-7F62-E145-B0B0-EBE208B0603D}"/>
          </ac:grpSpMkLst>
        </pc:grpChg>
      </pc:sldChg>
      <pc:sldChg chg="addSp delSp add del">
        <pc:chgData name="1018800548@qq.com" userId="61ec9c3f4fa49644" providerId="LiveId" clId="{85DD73BF-6C59-1848-8DAB-640698E21A7A}" dt="2022-02-09T10:43:39.195" v="2863" actId="2696"/>
        <pc:sldMkLst>
          <pc:docMk/>
          <pc:sldMk cId="172841935" sldId="303"/>
        </pc:sldMkLst>
        <pc:spChg chg="del">
          <ac:chgData name="1018800548@qq.com" userId="61ec9c3f4fa49644" providerId="LiveId" clId="{85DD73BF-6C59-1848-8DAB-640698E21A7A}" dt="2022-02-09T10:25:04.777" v="2646" actId="478"/>
          <ac:spMkLst>
            <pc:docMk/>
            <pc:sldMk cId="172841935" sldId="303"/>
            <ac:spMk id="57" creationId="{7CB278B3-C1C4-4940-A28D-4B58F6C81E0F}"/>
          </ac:spMkLst>
        </pc:spChg>
        <pc:spChg chg="del">
          <ac:chgData name="1018800548@qq.com" userId="61ec9c3f4fa49644" providerId="LiveId" clId="{85DD73BF-6C59-1848-8DAB-640698E21A7A}" dt="2022-02-09T10:25:04.777" v="2646" actId="478"/>
          <ac:spMkLst>
            <pc:docMk/>
            <pc:sldMk cId="172841935" sldId="303"/>
            <ac:spMk id="58" creationId="{4748D9B3-9852-1741-BF69-C5E25D87A84D}"/>
          </ac:spMkLst>
        </pc:spChg>
        <pc:grpChg chg="add">
          <ac:chgData name="1018800548@qq.com" userId="61ec9c3f4fa49644" providerId="LiveId" clId="{85DD73BF-6C59-1848-8DAB-640698E21A7A}" dt="2022-02-09T10:25:15.388" v="2648"/>
          <ac:grpSpMkLst>
            <pc:docMk/>
            <pc:sldMk cId="172841935" sldId="303"/>
            <ac:grpSpMk id="21" creationId="{79DF577F-AD57-654C-A7F9-E26EA881698B}"/>
          </ac:grpSpMkLst>
        </pc:grpChg>
        <pc:grpChg chg="del">
          <ac:chgData name="1018800548@qq.com" userId="61ec9c3f4fa49644" providerId="LiveId" clId="{85DD73BF-6C59-1848-8DAB-640698E21A7A}" dt="2022-02-09T10:25:14.753" v="2647" actId="478"/>
          <ac:grpSpMkLst>
            <pc:docMk/>
            <pc:sldMk cId="172841935" sldId="303"/>
            <ac:grpSpMk id="48" creationId="{252E5DD7-9B18-244A-BFEE-1C177A3DCEEE}"/>
          </ac:grpSpMkLst>
        </pc:grpChg>
        <pc:picChg chg="del">
          <ac:chgData name="1018800548@qq.com" userId="61ec9c3f4fa49644" providerId="LiveId" clId="{85DD73BF-6C59-1848-8DAB-640698E21A7A}" dt="2022-02-09T10:25:04.777" v="2646" actId="478"/>
          <ac:picMkLst>
            <pc:docMk/>
            <pc:sldMk cId="172841935" sldId="303"/>
            <ac:picMk id="20" creationId="{87BAEAEC-7D5A-154C-B309-6EB019D585E5}"/>
          </ac:picMkLst>
        </pc:picChg>
        <pc:picChg chg="del">
          <ac:chgData name="1018800548@qq.com" userId="61ec9c3f4fa49644" providerId="LiveId" clId="{85DD73BF-6C59-1848-8DAB-640698E21A7A}" dt="2022-02-09T10:25:04.777" v="2646" actId="478"/>
          <ac:picMkLst>
            <pc:docMk/>
            <pc:sldMk cId="172841935" sldId="303"/>
            <ac:picMk id="52" creationId="{D664A06F-2B17-0745-9AA6-FD3CC752FE73}"/>
          </ac:picMkLst>
        </pc:picChg>
        <pc:cxnChg chg="del">
          <ac:chgData name="1018800548@qq.com" userId="61ec9c3f4fa49644" providerId="LiveId" clId="{85DD73BF-6C59-1848-8DAB-640698E21A7A}" dt="2022-02-09T10:25:04.777" v="2646" actId="478"/>
          <ac:cxnSpMkLst>
            <pc:docMk/>
            <pc:sldMk cId="172841935" sldId="303"/>
            <ac:cxnSpMk id="7" creationId="{98901943-1887-2C4D-828B-CF5C346724E1}"/>
          </ac:cxnSpMkLst>
        </pc:cxnChg>
        <pc:cxnChg chg="del">
          <ac:chgData name="1018800548@qq.com" userId="61ec9c3f4fa49644" providerId="LiveId" clId="{85DD73BF-6C59-1848-8DAB-640698E21A7A}" dt="2022-02-09T10:25:04.777" v="2646" actId="478"/>
          <ac:cxnSpMkLst>
            <pc:docMk/>
            <pc:sldMk cId="172841935" sldId="303"/>
            <ac:cxnSpMk id="56" creationId="{2F3276C9-18EB-E94A-A40A-BCE1E5A29446}"/>
          </ac:cxnSpMkLst>
        </pc:cxnChg>
      </pc:sldChg>
      <pc:sldChg chg="modSp">
        <pc:chgData name="1018800548@qq.com" userId="61ec9c3f4fa49644" providerId="LiveId" clId="{85DD73BF-6C59-1848-8DAB-640698E21A7A}" dt="2022-02-09T11:52:55.556" v="3296" actId="2711"/>
        <pc:sldMkLst>
          <pc:docMk/>
          <pc:sldMk cId="2140401018" sldId="303"/>
        </pc:sldMkLst>
        <pc:spChg chg="mod">
          <ac:chgData name="1018800548@qq.com" userId="61ec9c3f4fa49644" providerId="LiveId" clId="{85DD73BF-6C59-1848-8DAB-640698E21A7A}" dt="2022-02-09T11:52:50.345" v="3295" actId="2711"/>
          <ac:spMkLst>
            <pc:docMk/>
            <pc:sldMk cId="2140401018" sldId="303"/>
            <ac:spMk id="22" creationId="{FFA8ADC0-13BE-4EF2-9298-00330BE91C22}"/>
          </ac:spMkLst>
        </pc:spChg>
        <pc:spChg chg="mod">
          <ac:chgData name="1018800548@qq.com" userId="61ec9c3f4fa49644" providerId="LiveId" clId="{85DD73BF-6C59-1848-8DAB-640698E21A7A}" dt="2022-02-09T11:52:55.556" v="3296" actId="2711"/>
          <ac:spMkLst>
            <pc:docMk/>
            <pc:sldMk cId="2140401018" sldId="303"/>
            <ac:spMk id="24" creationId="{40737A81-63FA-4CA9-BEC4-FF18EE429A06}"/>
          </ac:spMkLst>
        </pc:spChg>
      </pc:sldChg>
      <pc:sldChg chg="add">
        <pc:chgData name="1018800548@qq.com" userId="61ec9c3f4fa49644" providerId="LiveId" clId="{85DD73BF-6C59-1848-8DAB-640698E21A7A}" dt="2022-02-09T11:22:08.758" v="3205"/>
        <pc:sldMkLst>
          <pc:docMk/>
          <pc:sldMk cId="4024456169" sldId="303"/>
        </pc:sldMkLst>
      </pc:sldChg>
      <pc:sldChg chg="delSp modSp ord">
        <pc:chgData name="1018800548@qq.com" userId="61ec9c3f4fa49644" providerId="LiveId" clId="{85DD73BF-6C59-1848-8DAB-640698E21A7A}" dt="2022-02-09T12:05:22.214" v="3313" actId="1076"/>
        <pc:sldMkLst>
          <pc:docMk/>
          <pc:sldMk cId="4024456169" sldId="304"/>
        </pc:sldMkLst>
        <pc:spChg chg="mod">
          <ac:chgData name="1018800548@qq.com" userId="61ec9c3f4fa49644" providerId="LiveId" clId="{85DD73BF-6C59-1848-8DAB-640698E21A7A}" dt="2022-02-09T12:05:17.120" v="3312" actId="14100"/>
          <ac:spMkLst>
            <pc:docMk/>
            <pc:sldMk cId="4024456169" sldId="304"/>
            <ac:spMk id="8" creationId="{3408D2FA-43E5-6A4F-A23B-8518C8B48FFE}"/>
          </ac:spMkLst>
        </pc:spChg>
        <pc:spChg chg="del mod">
          <ac:chgData name="1018800548@qq.com" userId="61ec9c3f4fa49644" providerId="LiveId" clId="{85DD73BF-6C59-1848-8DAB-640698E21A7A}" dt="2022-02-09T12:05:09.277" v="3311" actId="478"/>
          <ac:spMkLst>
            <pc:docMk/>
            <pc:sldMk cId="4024456169" sldId="304"/>
            <ac:spMk id="35" creationId="{00FBAD19-8B09-E744-B5F9-E2121AC51A63}"/>
          </ac:spMkLst>
        </pc:spChg>
        <pc:spChg chg="mod">
          <ac:chgData name="1018800548@qq.com" userId="61ec9c3f4fa49644" providerId="LiveId" clId="{85DD73BF-6C59-1848-8DAB-640698E21A7A}" dt="2022-02-09T12:05:22.214" v="3313" actId="1076"/>
          <ac:spMkLst>
            <pc:docMk/>
            <pc:sldMk cId="4024456169" sldId="304"/>
            <ac:spMk id="36" creationId="{C02915A4-439B-CF4D-97F0-07EB9F6D34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60871-DC1B-4CE8-9A33-DC4F527FEA21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4389A-1E3F-4623-89CD-CDEC945B1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04389A-1E3F-4623-89CD-CDEC945B12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7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2DB2E-3096-415E-B8E6-718BCE770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666488-A5F8-45BD-AED9-9C600660A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F99FE-3BFE-46EF-A4BE-BC084D47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0BABD-ECB7-4693-BD18-A9A35F2C8949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9E0D4E-20E6-4414-8528-58D1E20C1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A44F9-9A47-4C94-8E57-C2A5CAF1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01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2D706-4299-4356-B5AB-51BF758E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DAD4F3-D2CF-4441-9CF0-0910592FB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76312D-DB98-4444-ADC0-94C21227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71FAD-2ECE-49A3-8984-8458908F1BB4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4DCC5-686C-4D71-AD9C-DBC05298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CEA198-2696-446A-8059-64670D7C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0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BEBFE4-BBA0-4266-95FF-8419965C6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E05770-495C-45A0-96A7-0DC086A16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E3724-B4AA-41A9-9066-534D48CF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8BD8-9D4B-4440-BAFD-8E9148E722CA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5FAC84-62B8-412C-BBF6-12BF45B98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08FA87-4251-4802-8159-C16FFB5C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7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3D877-D02E-4737-AFC4-52B06125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A3A7C-E3F6-4BFD-B421-677A33014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4B86A-1F5D-419C-8C67-D08FE59F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826B-2046-4030-9326-A513748990DE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0E58AC-F73C-459C-89E1-0936836D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3614C-F638-42CA-8EE8-665EBBD3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A82CB-FD25-4DED-9ED2-9E1D604B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A6D646-1039-407A-9016-686EBE50D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FBE518-BE46-4D34-BC62-AD01D0A6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F912-A9DC-4392-8E62-E40929D0DE83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E5E990-AFC0-4F7A-97C4-C3AE5247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F7DB37-3FCA-45B9-846B-34DB753D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A6D0D-3C44-4AED-9B69-A9199C0C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03347E-A19A-4E6B-9B55-67ABD89EB8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4E9B58-6063-4856-84E8-BAA625D3E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E414AC-FBCF-4E75-8AC3-1268A607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35DAC-CF6E-4167-8504-D275F93C3CC6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408FAA-D498-4519-AE0C-A3BC7E1B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B0C1E5-E740-49F7-A7C0-331B3A1A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60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E2451-A3FB-42D2-81C1-FF18A423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B53646-AFFA-4E64-8972-278D28829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C0E0B5-C720-41B7-A02D-C42B5B66E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B7B5DE-CFFE-47DF-8B76-7D79BCBCF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76BA40-91FA-4531-9B12-4B378D783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2FF5CE-6035-417F-A04F-7A22B109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9D1C-B4D5-4BC7-94A9-A3A4056AF1F4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AC9CEF-865C-4EB7-96E1-51352508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3606CEF-EF1C-45B7-8C1C-84124F3A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31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3A06B-0BEF-48BA-B032-68D94BE5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412560-1CDD-4A65-A81C-4D453F98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E43A-8494-4D01-B8A0-FBDD6E877BE3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B7B9B3-26C0-483F-9FB4-EEC37B1B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541C10-9711-409E-856A-0E08DB08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74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E61199-52B6-48B1-B7AB-00C00D7F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B31A-0E39-48CA-9D7A-8E0B52CCFCCC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6FEBF5-1D4C-4F0B-832B-B7182E66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8107F-013D-4401-BA59-EB0ED8D4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03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C909E-57E5-47FD-AB8C-96EF771F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19932-DF36-4BD0-84C7-296DF4525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5748A2-F74D-421A-BD35-749D11E5D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988E5-D532-4CF9-BCA2-1ADC6748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3455A-52F0-484B-B0A7-74B6ABF89E0A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049F76-2A0D-4ED6-B217-AA7DABD2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D5B9A9-EA55-4ED1-B397-28D24C11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6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9546F-AF2C-461F-BF7D-0314C8F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107E37-C3EC-40F4-B0A0-A8DB15183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8F5E6E-8985-4D09-92AA-E11A0C633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48823C-F870-44F4-9A7C-219C434B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3B49-BCCF-4C53-9516-F59839A2BBF4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0E4F5B-0C29-4359-B5CD-FF299C175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19AAFF-2AD8-4F14-B158-09425712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8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9140CA-8946-444E-BD6E-C4963ED9C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87DBB3-15A1-4B56-9FFE-7D04CDF1E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643F8B-61EE-4E18-B4A1-2FBE0D673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CA58A-4A21-4E39-A5F4-5542C9B0D56D}" type="datetime1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06215-5690-4CEB-90F9-6A33D3E81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50BD2-230F-4820-987F-FEEA089EE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445D1-51D0-4030-806B-34CF6B6962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57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stockphoto.com/de/foto/mann-f%C3%BCr-mit-tools-gm469295486-6142132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ademische-gesellschaft.com/en/research/topics/agility/step-5-evaluati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a.istockphoto.com/vectors/business-interview-illustration-vector-id977762310?k=20&amp;m=977762310&amp;s=612x612&amp;w=0&amp;h=HkTrU0wkI49xmerTBphlIgLh2SaP2wQzNQU3vxNLV3Y=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crypted-tbn0.gstatic.com/images?q=tbn:ANd9GcTYD96RXboMKtS3RaUs7R33BgDb7XGE5Fc6Ag&amp;usqp=CA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A68366-8720-F840-85E0-7BEF9061C9F1}"/>
              </a:ext>
            </a:extLst>
          </p:cNvPr>
          <p:cNvSpPr txBox="1"/>
          <p:nvPr/>
        </p:nvSpPr>
        <p:spPr>
          <a:xfrm>
            <a:off x="425451" y="1290471"/>
            <a:ext cx="8124783" cy="11695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400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Craftive</a:t>
            </a:r>
            <a:r>
              <a:rPr lang="en-US" altLang="zh-CN" sz="4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 App: The creative Craftsman</a:t>
            </a:r>
          </a:p>
          <a:p>
            <a:r>
              <a:rPr lang="en-US" altLang="zh-CN" sz="3600">
                <a:solidFill>
                  <a:schemeClr val="tx2">
                    <a:lumMod val="50000"/>
                  </a:schemeClr>
                </a:solidFill>
                <a:latin typeface="Calibri"/>
                <a:ea typeface="字魂58号-创中黑"/>
                <a:cs typeface="Calibri"/>
              </a:rPr>
              <a:t> – IPP Final Presentation</a:t>
            </a:r>
            <a:endParaRPr lang="en-US" altLang="zh-CN" sz="360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A57D212-85D0-5649-94B3-DE02B91031A1}"/>
              </a:ext>
            </a:extLst>
          </p:cNvPr>
          <p:cNvSpPr txBox="1">
            <a:spLocks/>
          </p:cNvSpPr>
          <p:nvPr/>
        </p:nvSpPr>
        <p:spPr>
          <a:xfrm>
            <a:off x="425451" y="2602004"/>
            <a:ext cx="11345332" cy="1274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>
                <a:solidFill>
                  <a:schemeClr val="tx1"/>
                </a:solidFill>
                <a:latin typeface="Calibri"/>
                <a:cs typeface="Calibri"/>
              </a:rPr>
              <a:t>Fantastic Trio: Lisa </a:t>
            </a:r>
            <a:r>
              <a:rPr lang="en-US" sz="1800" err="1">
                <a:solidFill>
                  <a:schemeClr val="tx1"/>
                </a:solidFill>
                <a:latin typeface="Calibri"/>
                <a:cs typeface="Calibri"/>
              </a:rPr>
              <a:t>Weinmann</a:t>
            </a:r>
            <a:r>
              <a:rPr lang="en-US" sz="180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1800" err="1">
                <a:solidFill>
                  <a:schemeClr val="tx1"/>
                </a:solidFill>
                <a:latin typeface="Calibri"/>
                <a:cs typeface="Calibri"/>
              </a:rPr>
              <a:t>Jiexiang</a:t>
            </a:r>
            <a:r>
              <a:rPr lang="en-US" sz="1800">
                <a:solidFill>
                  <a:schemeClr val="tx1"/>
                </a:solidFill>
                <a:latin typeface="Calibri"/>
                <a:cs typeface="Calibri"/>
              </a:rPr>
              <a:t> Shu, </a:t>
            </a:r>
            <a:r>
              <a:rPr lang="en-US" sz="1800" err="1">
                <a:solidFill>
                  <a:schemeClr val="tx1"/>
                </a:solidFill>
                <a:latin typeface="Calibri"/>
                <a:cs typeface="Calibri"/>
              </a:rPr>
              <a:t>Runcong</a:t>
            </a:r>
            <a:r>
              <a:rPr lang="en-US" sz="1800">
                <a:solidFill>
                  <a:schemeClr val="tx1"/>
                </a:solidFill>
                <a:latin typeface="Calibri"/>
                <a:cs typeface="Calibri"/>
              </a:rPr>
              <a:t> Chen</a:t>
            </a:r>
          </a:p>
          <a:p>
            <a:pPr>
              <a:lnSpc>
                <a:spcPct val="150000"/>
              </a:lnSpc>
            </a:pPr>
            <a:r>
              <a:rPr lang="en-US" sz="1800" err="1">
                <a:solidFill>
                  <a:schemeClr val="tx1"/>
                </a:solidFill>
                <a:latin typeface="Calibri"/>
                <a:cs typeface="Calibri"/>
              </a:rPr>
              <a:t>Technische</a:t>
            </a:r>
            <a:r>
              <a:rPr lang="en-US" sz="1800">
                <a:solidFill>
                  <a:schemeClr val="tx1"/>
                </a:solidFill>
                <a:latin typeface="Calibri"/>
                <a:cs typeface="Calibri"/>
              </a:rPr>
              <a:t> Universität München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chemeClr val="tx1"/>
                </a:solidFill>
                <a:latin typeface="Calibri"/>
                <a:cs typeface="Calibri"/>
              </a:rPr>
              <a:t>M</a:t>
            </a:r>
            <a:r>
              <a:rPr lang="de-DE" altLang="zh-CN" sz="1800" err="1">
                <a:solidFill>
                  <a:schemeClr val="tx1"/>
                </a:solidFill>
                <a:latin typeface="Calibri"/>
                <a:ea typeface="等线"/>
                <a:cs typeface="Calibri"/>
              </a:rPr>
              <a:t>unich</a:t>
            </a:r>
            <a:r>
              <a:rPr lang="en-US" sz="1800">
                <a:solidFill>
                  <a:schemeClr val="tx1"/>
                </a:solidFill>
                <a:latin typeface="Calibri"/>
                <a:cs typeface="Calibri"/>
              </a:rPr>
              <a:t>, 09.02.2022</a:t>
            </a:r>
            <a:endParaRPr lang="en-US" sz="1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B6F086-659E-E944-8378-5CFD66D54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7F978A1-CA61-E543-BEC4-071C3B9E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006" y="2307929"/>
            <a:ext cx="3469931" cy="2590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0E03DAC-088B-6B45-BBBE-D55D284BB0F2}"/>
              </a:ext>
            </a:extLst>
          </p:cNvPr>
          <p:cNvSpPr txBox="1"/>
          <p:nvPr/>
        </p:nvSpPr>
        <p:spPr>
          <a:xfrm>
            <a:off x="8265006" y="4950425"/>
            <a:ext cx="34699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000" i="1">
                <a:solidFill>
                  <a:schemeClr val="bg1">
                    <a:lumMod val="85000"/>
                  </a:schemeClr>
                </a:solidFill>
              </a:rPr>
              <a:t>Source: </a:t>
            </a:r>
            <a:r>
              <a:rPr lang="de-DE" sz="100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Mann Für Mit Tools Stockfoto und mehr Bilder von Handwerker - iStock (istockphoto.com)</a:t>
            </a:r>
            <a:endParaRPr lang="de-DE" sz="1000" i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1FA790-E25F-AD43-B7B8-F61C6707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1834-728A-EE4C-8AD3-067F6A18E9B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545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680B79-C7AE-4E7F-AE5B-67D20950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Picture 2" descr="[animate output image]">
            <a:extLst>
              <a:ext uri="{FF2B5EF4-FFF2-40B4-BE49-F238E27FC236}">
                <a16:creationId xmlns:a16="http://schemas.microsoft.com/office/drawing/2014/main" id="{E3034797-51C6-4212-87B0-88477950A0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271" y="764504"/>
            <a:ext cx="2805155" cy="563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FE5CDD25-A417-4AF2-9340-4E9586B59B20}"/>
              </a:ext>
            </a:extLst>
          </p:cNvPr>
          <p:cNvSpPr txBox="1"/>
          <p:nvPr/>
        </p:nvSpPr>
        <p:spPr>
          <a:xfrm>
            <a:off x="753550" y="1749533"/>
            <a:ext cx="5342450" cy="59539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Laptop</a:t>
            </a:r>
          </a:p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Software: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Marvel</a:t>
            </a:r>
          </a:p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Key points of HIFI prototype: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Aesthetics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Interaction logic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>
              <a:effectLst/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8" name="TextBox 37">
            <a:extLst>
              <a:ext uri="{FF2B5EF4-FFF2-40B4-BE49-F238E27FC236}">
                <a16:creationId xmlns:a16="http://schemas.microsoft.com/office/drawing/2014/main" id="{695EAC10-30BF-4E3E-97B2-9764B2602884}"/>
              </a:ext>
            </a:extLst>
          </p:cNvPr>
          <p:cNvSpPr txBox="1"/>
          <p:nvPr/>
        </p:nvSpPr>
        <p:spPr>
          <a:xfrm>
            <a:off x="534703" y="266788"/>
            <a:ext cx="249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LOFI PROTOTYPE</a:t>
            </a:r>
          </a:p>
        </p:txBody>
      </p:sp>
      <p:sp>
        <p:nvSpPr>
          <p:cNvPr id="9" name="TextBox 38">
            <a:extLst>
              <a:ext uri="{FF2B5EF4-FFF2-40B4-BE49-F238E27FC236}">
                <a16:creationId xmlns:a16="http://schemas.microsoft.com/office/drawing/2014/main" id="{5C4A394D-F611-4E8A-A3FD-8FA9BCF0D911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EVALUATION-1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D9DA5527-FC03-474D-BA77-1088C89BE27F}"/>
              </a:ext>
            </a:extLst>
          </p:cNvPr>
          <p:cNvSpPr txBox="1"/>
          <p:nvPr/>
        </p:nvSpPr>
        <p:spPr>
          <a:xfrm>
            <a:off x="5037822" y="258738"/>
            <a:ext cx="434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2D15CE2F-E574-431A-89ED-53FC852EEA68}"/>
              </a:ext>
            </a:extLst>
          </p:cNvPr>
          <p:cNvSpPr txBox="1"/>
          <p:nvPr/>
        </p:nvSpPr>
        <p:spPr>
          <a:xfrm>
            <a:off x="7553638" y="254565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EVALUATION-2</a:t>
            </a:r>
          </a:p>
        </p:txBody>
      </p:sp>
    </p:spTree>
    <p:extLst>
      <p:ext uri="{BB962C8B-B14F-4D97-AF65-F5344CB8AC3E}">
        <p14:creationId xmlns:p14="http://schemas.microsoft.com/office/powerpoint/2010/main" val="427271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">
            <a:extLst>
              <a:ext uri="{FF2B5EF4-FFF2-40B4-BE49-F238E27FC236}">
                <a16:creationId xmlns:a16="http://schemas.microsoft.com/office/drawing/2014/main" id="{FB7519B8-FCC9-4483-8F6F-43646067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08" y="723017"/>
            <a:ext cx="4996535" cy="6466104"/>
          </a:xfrm>
          <a:prstGeom prst="rect">
            <a:avLst/>
          </a:prstGeom>
        </p:spPr>
      </p:pic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680B79-C7AE-4E7F-AE5B-67D20950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Grafik 3">
            <a:extLst>
              <a:ext uri="{FF2B5EF4-FFF2-40B4-BE49-F238E27FC236}">
                <a16:creationId xmlns:a16="http://schemas.microsoft.com/office/drawing/2014/main" id="{AC246E45-2FEF-412D-B468-901CC3F1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3853" y="851563"/>
            <a:ext cx="4897204" cy="6337558"/>
          </a:xfrm>
          <a:prstGeom prst="rect">
            <a:avLst/>
          </a:prstGeom>
        </p:spPr>
      </p:pic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583F4F5A-A9C6-4A5A-8CE4-C989AE4E6E9F}"/>
              </a:ext>
            </a:extLst>
          </p:cNvPr>
          <p:cNvCxnSpPr>
            <a:cxnSpLocks/>
          </p:cNvCxnSpPr>
          <p:nvPr/>
        </p:nvCxnSpPr>
        <p:spPr>
          <a:xfrm>
            <a:off x="8769854" y="6106307"/>
            <a:ext cx="656028" cy="2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id="{C66C5621-949F-4741-A5DD-DC518362FF88}"/>
              </a:ext>
            </a:extLst>
          </p:cNvPr>
          <p:cNvCxnSpPr>
            <a:cxnSpLocks/>
          </p:cNvCxnSpPr>
          <p:nvPr/>
        </p:nvCxnSpPr>
        <p:spPr>
          <a:xfrm>
            <a:off x="5886450" y="1292620"/>
            <a:ext cx="0" cy="4525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FBF39B09-BCBB-424F-B8F1-7ED147A3C5F3}"/>
              </a:ext>
            </a:extLst>
          </p:cNvPr>
          <p:cNvSpPr txBox="1"/>
          <p:nvPr/>
        </p:nvSpPr>
        <p:spPr>
          <a:xfrm>
            <a:off x="6566653" y="5905640"/>
            <a:ext cx="202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Lofi prototype</a:t>
            </a:r>
          </a:p>
        </p:txBody>
      </p:sp>
      <p:sp>
        <p:nvSpPr>
          <p:cNvPr id="12" name="TextBox 54">
            <a:extLst>
              <a:ext uri="{FF2B5EF4-FFF2-40B4-BE49-F238E27FC236}">
                <a16:creationId xmlns:a16="http://schemas.microsoft.com/office/drawing/2014/main" id="{47928FA2-134B-41FA-8F67-FE23BA4C349D}"/>
              </a:ext>
            </a:extLst>
          </p:cNvPr>
          <p:cNvSpPr txBox="1"/>
          <p:nvPr/>
        </p:nvSpPr>
        <p:spPr>
          <a:xfrm>
            <a:off x="9537384" y="5905640"/>
            <a:ext cx="202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  <p:cxnSp>
        <p:nvCxnSpPr>
          <p:cNvPr id="13" name="Straight Arrow Connector 55">
            <a:extLst>
              <a:ext uri="{FF2B5EF4-FFF2-40B4-BE49-F238E27FC236}">
                <a16:creationId xmlns:a16="http://schemas.microsoft.com/office/drawing/2014/main" id="{94E97E3B-9AEB-4DA1-BED8-3ABC631CB35E}"/>
              </a:ext>
            </a:extLst>
          </p:cNvPr>
          <p:cNvCxnSpPr>
            <a:cxnSpLocks/>
          </p:cNvCxnSpPr>
          <p:nvPr/>
        </p:nvCxnSpPr>
        <p:spPr>
          <a:xfrm>
            <a:off x="2509672" y="6104767"/>
            <a:ext cx="656028" cy="2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6">
            <a:extLst>
              <a:ext uri="{FF2B5EF4-FFF2-40B4-BE49-F238E27FC236}">
                <a16:creationId xmlns:a16="http://schemas.microsoft.com/office/drawing/2014/main" id="{E3F35EBA-4E12-468C-9F97-B985CADADA8C}"/>
              </a:ext>
            </a:extLst>
          </p:cNvPr>
          <p:cNvSpPr txBox="1"/>
          <p:nvPr/>
        </p:nvSpPr>
        <p:spPr>
          <a:xfrm>
            <a:off x="306471" y="5904100"/>
            <a:ext cx="202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Lofi prototype</a:t>
            </a: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1BD83D2F-F174-494C-99B3-D21A0544E510}"/>
              </a:ext>
            </a:extLst>
          </p:cNvPr>
          <p:cNvSpPr txBox="1"/>
          <p:nvPr/>
        </p:nvSpPr>
        <p:spPr>
          <a:xfrm>
            <a:off x="3277202" y="5904100"/>
            <a:ext cx="202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  <p:sp>
        <p:nvSpPr>
          <p:cNvPr id="27" name="TextBox 37">
            <a:extLst>
              <a:ext uri="{FF2B5EF4-FFF2-40B4-BE49-F238E27FC236}">
                <a16:creationId xmlns:a16="http://schemas.microsoft.com/office/drawing/2014/main" id="{4E652B3E-1579-41A6-B72B-520BFBB3E09C}"/>
              </a:ext>
            </a:extLst>
          </p:cNvPr>
          <p:cNvSpPr txBox="1"/>
          <p:nvPr/>
        </p:nvSpPr>
        <p:spPr>
          <a:xfrm>
            <a:off x="534703" y="266788"/>
            <a:ext cx="249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LOFI PROTOTYPE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5BF037FF-7091-4B10-8F1B-587B6FB5E4BA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EVALUATION-1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5E44ABFE-D355-46D4-96CA-422AE01DD163}"/>
              </a:ext>
            </a:extLst>
          </p:cNvPr>
          <p:cNvSpPr txBox="1"/>
          <p:nvPr/>
        </p:nvSpPr>
        <p:spPr>
          <a:xfrm>
            <a:off x="5037822" y="258738"/>
            <a:ext cx="434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B0C0260A-0FFE-458D-80FA-C422E49FCE06}"/>
              </a:ext>
            </a:extLst>
          </p:cNvPr>
          <p:cNvSpPr txBox="1"/>
          <p:nvPr/>
        </p:nvSpPr>
        <p:spPr>
          <a:xfrm>
            <a:off x="7553638" y="254565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EVALUATION-2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9B7FB2-F6BB-44D7-943A-54D05E63E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921" y="1292620"/>
            <a:ext cx="2207929" cy="4406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841645-6EF6-4C49-BF06-7A3E65B1A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5882" y="1279944"/>
            <a:ext cx="2211882" cy="44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0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680B79-C7AE-4E7F-AE5B-67D20950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2510B5-FD7F-47F4-9A5C-6767A2602A05}"/>
              </a:ext>
            </a:extLst>
          </p:cNvPr>
          <p:cNvSpPr txBox="1"/>
          <p:nvPr/>
        </p:nvSpPr>
        <p:spPr>
          <a:xfrm>
            <a:off x="653575" y="1755669"/>
            <a:ext cx="5355825" cy="5953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Method: Heuristic usability evaluation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From</a:t>
            </a:r>
            <a:r>
              <a:rPr lang="zh-CN" altLang="en-US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：</a:t>
            </a: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Our partner team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Need to improvements: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Red/blue contrast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Missing the name of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Unfavorable font size in some places </a:t>
            </a:r>
            <a:br>
              <a:rPr lang="de-DE" altLang="zh-CN" sz="2000">
                <a:solidFill>
                  <a:srgbClr val="FF0000"/>
                </a:solidFill>
              </a:rPr>
            </a:b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8" name="文本框 14">
            <a:extLst>
              <a:ext uri="{FF2B5EF4-FFF2-40B4-BE49-F238E27FC236}">
                <a16:creationId xmlns:a16="http://schemas.microsoft.com/office/drawing/2014/main" id="{AF5C9829-A730-4BD9-B8E4-3D5E98A9421C}"/>
              </a:ext>
            </a:extLst>
          </p:cNvPr>
          <p:cNvSpPr txBox="1"/>
          <p:nvPr/>
        </p:nvSpPr>
        <p:spPr>
          <a:xfrm>
            <a:off x="6182601" y="5211724"/>
            <a:ext cx="609460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1000" i="1"/>
              <a:t>Source:</a:t>
            </a:r>
            <a:r>
              <a:rPr lang="de-DE" altLang="zh-CN" sz="1000" i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https://www.akademische-gesellschaft.com/en/research/topics/agility/step-5-evaluation/</a:t>
            </a:r>
            <a:endParaRPr lang="de-DE" altLang="zh-CN" sz="1000" i="1"/>
          </a:p>
        </p:txBody>
      </p:sp>
      <p:pic>
        <p:nvPicPr>
          <p:cNvPr id="9" name="Picture 2" descr="Step 5: Evaluation">
            <a:extLst>
              <a:ext uri="{FF2B5EF4-FFF2-40B4-BE49-F238E27FC236}">
                <a16:creationId xmlns:a16="http://schemas.microsoft.com/office/drawing/2014/main" id="{94F5B369-5DD8-4062-9B62-E293E53F0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93" y="1524528"/>
            <a:ext cx="4699076" cy="34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7">
            <a:extLst>
              <a:ext uri="{FF2B5EF4-FFF2-40B4-BE49-F238E27FC236}">
                <a16:creationId xmlns:a16="http://schemas.microsoft.com/office/drawing/2014/main" id="{0934A269-49B3-4565-A2ED-84158031B15F}"/>
              </a:ext>
            </a:extLst>
          </p:cNvPr>
          <p:cNvSpPr txBox="1"/>
          <p:nvPr/>
        </p:nvSpPr>
        <p:spPr>
          <a:xfrm>
            <a:off x="534703" y="266788"/>
            <a:ext cx="249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LOFI PROTOTYPE</a:t>
            </a:r>
          </a:p>
        </p:txBody>
      </p:sp>
      <p:sp>
        <p:nvSpPr>
          <p:cNvPr id="11" name="TextBox 38">
            <a:extLst>
              <a:ext uri="{FF2B5EF4-FFF2-40B4-BE49-F238E27FC236}">
                <a16:creationId xmlns:a16="http://schemas.microsoft.com/office/drawing/2014/main" id="{750AB17D-2688-45FE-A1EA-443F984031C0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EVALUATION-1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F29B0DD8-9301-4904-AD27-99193636467E}"/>
              </a:ext>
            </a:extLst>
          </p:cNvPr>
          <p:cNvSpPr txBox="1"/>
          <p:nvPr/>
        </p:nvSpPr>
        <p:spPr>
          <a:xfrm>
            <a:off x="5006400" y="254565"/>
            <a:ext cx="434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  <p:sp>
        <p:nvSpPr>
          <p:cNvPr id="13" name="TextBox 39">
            <a:extLst>
              <a:ext uri="{FF2B5EF4-FFF2-40B4-BE49-F238E27FC236}">
                <a16:creationId xmlns:a16="http://schemas.microsoft.com/office/drawing/2014/main" id="{2EE9E1C9-C756-4580-824E-B9E1DAA9F019}"/>
              </a:ext>
            </a:extLst>
          </p:cNvPr>
          <p:cNvSpPr txBox="1"/>
          <p:nvPr/>
        </p:nvSpPr>
        <p:spPr>
          <a:xfrm>
            <a:off x="7553638" y="254565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EVALUATION-2</a:t>
            </a:r>
          </a:p>
        </p:txBody>
      </p:sp>
    </p:spTree>
    <p:extLst>
      <p:ext uri="{BB962C8B-B14F-4D97-AF65-F5344CB8AC3E}">
        <p14:creationId xmlns:p14="http://schemas.microsoft.com/office/powerpoint/2010/main" val="377750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17C6F0-F82E-354C-A815-2F34A7DBE53B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05447" y="3319818"/>
            <a:ext cx="1659009" cy="1328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4CA19F-9679-3045-B992-5DEABADD417C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2656823" y="3330849"/>
            <a:ext cx="1828053" cy="4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0D4C79-C566-6C4A-801A-EAAE932784C5}"/>
              </a:ext>
            </a:extLst>
          </p:cNvPr>
          <p:cNvSpPr>
            <a:spLocks noChangeAspect="1"/>
          </p:cNvSpPr>
          <p:nvPr/>
        </p:nvSpPr>
        <p:spPr>
          <a:xfrm>
            <a:off x="627730" y="3238027"/>
            <a:ext cx="185738" cy="1857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AC7245-136D-464A-80D0-C4E3ABCF1B40}"/>
              </a:ext>
            </a:extLst>
          </p:cNvPr>
          <p:cNvSpPr>
            <a:spLocks noChangeAspect="1"/>
          </p:cNvSpPr>
          <p:nvPr/>
        </p:nvSpPr>
        <p:spPr>
          <a:xfrm>
            <a:off x="4484876" y="3237980"/>
            <a:ext cx="185738" cy="185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1B486-C06D-C44B-8161-C8CB35EEAD85}"/>
              </a:ext>
            </a:extLst>
          </p:cNvPr>
          <p:cNvSpPr>
            <a:spLocks noChangeAspect="1"/>
          </p:cNvSpPr>
          <p:nvPr/>
        </p:nvSpPr>
        <p:spPr>
          <a:xfrm>
            <a:off x="2471085" y="3238027"/>
            <a:ext cx="185738" cy="18573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51494B-B066-6243-91D3-F9D7361B3525}"/>
              </a:ext>
            </a:extLst>
          </p:cNvPr>
          <p:cNvSpPr>
            <a:spLocks noChangeAspect="1"/>
          </p:cNvSpPr>
          <p:nvPr/>
        </p:nvSpPr>
        <p:spPr>
          <a:xfrm>
            <a:off x="8087779" y="3226748"/>
            <a:ext cx="185738" cy="1857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4DFA65-7685-C946-901E-48F0B030C028}"/>
              </a:ext>
            </a:extLst>
          </p:cNvPr>
          <p:cNvCxnSpPr/>
          <p:nvPr/>
        </p:nvCxnSpPr>
        <p:spPr>
          <a:xfrm flipV="1">
            <a:off x="720599" y="2496205"/>
            <a:ext cx="0" cy="7418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4130DB-295B-684D-8982-22B779BCEB9F}"/>
              </a:ext>
            </a:extLst>
          </p:cNvPr>
          <p:cNvSpPr txBox="1"/>
          <p:nvPr/>
        </p:nvSpPr>
        <p:spPr>
          <a:xfrm>
            <a:off x="-236006" y="209696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E709C-C1D0-914D-8F20-A891B05A64CF}"/>
              </a:ext>
            </a:extLst>
          </p:cNvPr>
          <p:cNvSpPr txBox="1"/>
          <p:nvPr/>
        </p:nvSpPr>
        <p:spPr>
          <a:xfrm>
            <a:off x="-236006" y="3527913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10.11.21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5977D3-6BC5-994F-AB80-837A669023A9}"/>
              </a:ext>
            </a:extLst>
          </p:cNvPr>
          <p:cNvSpPr txBox="1"/>
          <p:nvPr/>
        </p:nvSpPr>
        <p:spPr>
          <a:xfrm>
            <a:off x="1607350" y="278710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24.11.21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C51BB3-6AEC-AF40-8048-2CF199998E78}"/>
              </a:ext>
            </a:extLst>
          </p:cNvPr>
          <p:cNvCxnSpPr>
            <a:cxnSpLocks/>
          </p:cNvCxnSpPr>
          <p:nvPr/>
        </p:nvCxnSpPr>
        <p:spPr>
          <a:xfrm>
            <a:off x="2563954" y="3395629"/>
            <a:ext cx="0" cy="74160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26E119-1D11-DD45-8DCC-044121880768}"/>
              </a:ext>
            </a:extLst>
          </p:cNvPr>
          <p:cNvSpPr txBox="1"/>
          <p:nvPr/>
        </p:nvSpPr>
        <p:spPr>
          <a:xfrm>
            <a:off x="1607349" y="4137229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Paper prototype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8150B3-6CEF-C646-AACF-2BAA454A717D}"/>
              </a:ext>
            </a:extLst>
          </p:cNvPr>
          <p:cNvCxnSpPr/>
          <p:nvPr/>
        </p:nvCxnSpPr>
        <p:spPr>
          <a:xfrm flipV="1">
            <a:off x="4564479" y="2509584"/>
            <a:ext cx="0" cy="74182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140E39-105E-AF46-A8E9-11CA692C6608}"/>
              </a:ext>
            </a:extLst>
          </p:cNvPr>
          <p:cNvSpPr txBox="1"/>
          <p:nvPr/>
        </p:nvSpPr>
        <p:spPr>
          <a:xfrm>
            <a:off x="3528272" y="3545423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15.12.21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CF60AA-43B3-2340-BAFB-6E88BA9507E8}"/>
              </a:ext>
            </a:extLst>
          </p:cNvPr>
          <p:cNvSpPr txBox="1"/>
          <p:nvPr/>
        </p:nvSpPr>
        <p:spPr>
          <a:xfrm>
            <a:off x="3429902" y="2058663"/>
            <a:ext cx="236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Static web prototype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F47493-C1B9-BC49-AE24-6B7883EAECCB}"/>
              </a:ext>
            </a:extLst>
          </p:cNvPr>
          <p:cNvSpPr txBox="1"/>
          <p:nvPr/>
        </p:nvSpPr>
        <p:spPr>
          <a:xfrm>
            <a:off x="7210777" y="278710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19.01.22</a:t>
            </a:r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2CD460-F1FC-A546-AA3F-B634B8CA380E}"/>
              </a:ext>
            </a:extLst>
          </p:cNvPr>
          <p:cNvCxnSpPr>
            <a:cxnSpLocks/>
          </p:cNvCxnSpPr>
          <p:nvPr/>
        </p:nvCxnSpPr>
        <p:spPr>
          <a:xfrm>
            <a:off x="8180648" y="3397127"/>
            <a:ext cx="0" cy="74160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354B17-A193-B94B-A3E8-FD406574A283}"/>
              </a:ext>
            </a:extLst>
          </p:cNvPr>
          <p:cNvSpPr txBox="1"/>
          <p:nvPr/>
        </p:nvSpPr>
        <p:spPr>
          <a:xfrm>
            <a:off x="7210776" y="4137229"/>
            <a:ext cx="191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web prototype</a:t>
            </a:r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36C07C-1472-D64C-934B-22B04B063A0E}"/>
              </a:ext>
            </a:extLst>
          </p:cNvPr>
          <p:cNvSpPr>
            <a:spLocks noChangeAspect="1"/>
          </p:cNvSpPr>
          <p:nvPr/>
        </p:nvSpPr>
        <p:spPr>
          <a:xfrm>
            <a:off x="6264456" y="3226949"/>
            <a:ext cx="185738" cy="1857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B8B19-2BEC-384E-843E-253A20492DE6}"/>
              </a:ext>
            </a:extLst>
          </p:cNvPr>
          <p:cNvSpPr txBox="1"/>
          <p:nvPr/>
        </p:nvSpPr>
        <p:spPr>
          <a:xfrm>
            <a:off x="5257954" y="3527913"/>
            <a:ext cx="229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Happy New Year!</a:t>
            </a:r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84F1-0580-A14B-BB5A-DD47CD7B1F5D}"/>
              </a:ext>
            </a:extLst>
          </p:cNvPr>
          <p:cNvSpPr txBox="1"/>
          <p:nvPr/>
        </p:nvSpPr>
        <p:spPr>
          <a:xfrm>
            <a:off x="10028786" y="3001981"/>
            <a:ext cx="191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Quantitative</a:t>
            </a:r>
          </a:p>
          <a:p>
            <a:pPr algn="ctr"/>
            <a:r>
              <a:rPr lang="en-US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489B09-8302-164F-890B-59165900C1E5}"/>
              </a:ext>
            </a:extLst>
          </p:cNvPr>
          <p:cNvCxnSpPr>
            <a:endCxn id="10" idx="2"/>
          </p:cNvCxnSpPr>
          <p:nvPr/>
        </p:nvCxnSpPr>
        <p:spPr>
          <a:xfrm flipV="1">
            <a:off x="813468" y="3330896"/>
            <a:ext cx="1657617" cy="70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92F787-F98D-CD45-8F5B-A5960DDF8B12}"/>
              </a:ext>
            </a:extLst>
          </p:cNvPr>
          <p:cNvCxnSpPr>
            <a:cxnSpLocks/>
          </p:cNvCxnSpPr>
          <p:nvPr/>
        </p:nvCxnSpPr>
        <p:spPr>
          <a:xfrm flipV="1">
            <a:off x="6436837" y="3311867"/>
            <a:ext cx="1659009" cy="1328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81A89A-95DF-D441-AE71-146ADE0590A1}"/>
              </a:ext>
            </a:extLst>
          </p:cNvPr>
          <p:cNvCxnSpPr>
            <a:stCxn id="11" idx="6"/>
          </p:cNvCxnSpPr>
          <p:nvPr/>
        </p:nvCxnSpPr>
        <p:spPr>
          <a:xfrm>
            <a:off x="8273517" y="3319617"/>
            <a:ext cx="2039325" cy="13481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3758CF-B48D-4163-B1A8-FA9BB26A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EA8A0C-A986-3A4E-B7BE-D388F00C103D}"/>
              </a:ext>
            </a:extLst>
          </p:cNvPr>
          <p:cNvGrpSpPr/>
          <p:nvPr/>
        </p:nvGrpSpPr>
        <p:grpSpPr>
          <a:xfrm>
            <a:off x="227615" y="261569"/>
            <a:ext cx="6801834" cy="461665"/>
            <a:chOff x="534703" y="266788"/>
            <a:chExt cx="6801834" cy="4616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239D18-B3AF-0F4A-87A1-BE7A6B6CF3FB}"/>
                </a:ext>
              </a:extLst>
            </p:cNvPr>
            <p:cNvSpPr txBox="1"/>
            <p:nvPr/>
          </p:nvSpPr>
          <p:spPr>
            <a:xfrm>
              <a:off x="534703" y="266788"/>
              <a:ext cx="3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74A441-BD69-8549-825C-72322BC1B16D}"/>
                </a:ext>
              </a:extLst>
            </p:cNvPr>
            <p:cNvSpPr txBox="1"/>
            <p:nvPr/>
          </p:nvSpPr>
          <p:spPr>
            <a:xfrm>
              <a:off x="3609552" y="266788"/>
              <a:ext cx="3726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QUALITATIVE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50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2E5DD7-9B18-244A-BFEE-1C177A3DCEEE}"/>
              </a:ext>
            </a:extLst>
          </p:cNvPr>
          <p:cNvGrpSpPr/>
          <p:nvPr/>
        </p:nvGrpSpPr>
        <p:grpSpPr>
          <a:xfrm>
            <a:off x="227615" y="261569"/>
            <a:ext cx="6801834" cy="461665"/>
            <a:chOff x="534703" y="266788"/>
            <a:chExt cx="6801834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2783640-4816-C449-A8A3-C203BC286F40}"/>
                </a:ext>
              </a:extLst>
            </p:cNvPr>
            <p:cNvSpPr txBox="1"/>
            <p:nvPr/>
          </p:nvSpPr>
          <p:spPr>
            <a:xfrm>
              <a:off x="534703" y="266788"/>
              <a:ext cx="3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2BB31F-F3BE-B44B-AD18-1B3E2D886661}"/>
                </a:ext>
              </a:extLst>
            </p:cNvPr>
            <p:cNvSpPr txBox="1"/>
            <p:nvPr/>
          </p:nvSpPr>
          <p:spPr>
            <a:xfrm>
              <a:off x="3609552" y="266788"/>
              <a:ext cx="3726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QUALITATIVE EVALUATION</a:t>
              </a:r>
            </a:p>
          </p:txBody>
        </p:sp>
      </p:grpSp>
      <p:sp>
        <p:nvSpPr>
          <p:cNvPr id="60" name="灯片编号占位符 1">
            <a:extLst>
              <a:ext uri="{FF2B5EF4-FFF2-40B4-BE49-F238E27FC236}">
                <a16:creationId xmlns:a16="http://schemas.microsoft.com/office/drawing/2014/main" id="{E98182AA-5DC9-8F43-9E0D-470FD927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2A445D1-51D0-4030-806B-34CF6B6962A1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21" name="图片 2" descr="电子设备的屏幕&#10;&#10;已自动生成说明">
            <a:extLst>
              <a:ext uri="{FF2B5EF4-FFF2-40B4-BE49-F238E27FC236}">
                <a16:creationId xmlns:a16="http://schemas.microsoft.com/office/drawing/2014/main" id="{D73CE387-ACA4-ED4D-93C5-7AC7AEF4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018" y="1155503"/>
            <a:ext cx="2227568" cy="45246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CF6307-5752-3B41-A6EA-9E8796D8C69E}"/>
              </a:ext>
            </a:extLst>
          </p:cNvPr>
          <p:cNvCxnSpPr>
            <a:cxnSpLocks/>
          </p:cNvCxnSpPr>
          <p:nvPr/>
        </p:nvCxnSpPr>
        <p:spPr>
          <a:xfrm>
            <a:off x="8848357" y="6034985"/>
            <a:ext cx="656028" cy="2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0A519D-F877-5F4A-8E43-56851691A273}"/>
              </a:ext>
            </a:extLst>
          </p:cNvPr>
          <p:cNvSpPr txBox="1"/>
          <p:nvPr/>
        </p:nvSpPr>
        <p:spPr>
          <a:xfrm>
            <a:off x="6632096" y="5854491"/>
            <a:ext cx="210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Hifi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prototype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354CE-8798-6C40-B36B-95AF602A2B65}"/>
              </a:ext>
            </a:extLst>
          </p:cNvPr>
          <p:cNvSpPr txBox="1"/>
          <p:nvPr/>
        </p:nvSpPr>
        <p:spPr>
          <a:xfrm>
            <a:off x="9480018" y="5854491"/>
            <a:ext cx="225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web prototype</a:t>
            </a:r>
          </a:p>
        </p:txBody>
      </p:sp>
      <p:pic>
        <p:nvPicPr>
          <p:cNvPr id="25" name="图片 3">
            <a:extLst>
              <a:ext uri="{FF2B5EF4-FFF2-40B4-BE49-F238E27FC236}">
                <a16:creationId xmlns:a16="http://schemas.microsoft.com/office/drawing/2014/main" id="{22C22584-7F2F-DE42-A25B-6275116E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26" y="1165611"/>
            <a:ext cx="2265946" cy="4522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9158E-4651-7345-8C25-2F4B1156D4A1}"/>
              </a:ext>
            </a:extLst>
          </p:cNvPr>
          <p:cNvSpPr txBox="1"/>
          <p:nvPr/>
        </p:nvSpPr>
        <p:spPr>
          <a:xfrm>
            <a:off x="227615" y="1094560"/>
            <a:ext cx="5006340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err="1">
                <a:latin typeface="Calibri" panose="020F0502020204030204" pitchFamily="34" charset="0"/>
                <a:cs typeface="Calibri" panose="020F0502020204030204" pitchFamily="34" charset="0"/>
              </a:rPr>
              <a:t>Improvements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Add App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  <a:endParaRPr lang="de-DE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Change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theme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contrast</a:t>
            </a:r>
            <a:endParaRPr lang="de-DE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Background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Badge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/>
                <a:ea typeface="字魂58号-创中黑"/>
                <a:cs typeface="Calibri"/>
              </a:rPr>
              <a:t>Choose appropriate font size: &gt;10pt</a:t>
            </a:r>
            <a:r>
              <a:rPr lang="en-US" altLang="zh-CN" sz="2000" baseline="30000">
                <a:solidFill>
                  <a:schemeClr val="tx2">
                    <a:lumMod val="50000"/>
                  </a:schemeClr>
                </a:solidFill>
                <a:latin typeface="Calibri"/>
                <a:ea typeface="字魂58号-创中黑"/>
                <a:cs typeface="Calibri"/>
              </a:rPr>
              <a:t>2</a:t>
            </a:r>
            <a:endParaRPr lang="en-US" altLang="zh-CN" sz="2000">
              <a:solidFill>
                <a:schemeClr val="tx2">
                  <a:lumMod val="50000"/>
                </a:schemeClr>
              </a:solidFill>
              <a:latin typeface="Calibri"/>
              <a:ea typeface="字魂58号-创中黑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de-DE" sz="2000" b="1" err="1">
                <a:latin typeface="Calibri" panose="020F0502020204030204" pitchFamily="34" charset="0"/>
                <a:cs typeface="Calibri" panose="020F0502020204030204" pitchFamily="34" charset="0"/>
              </a:rPr>
              <a:t>Redesign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Redesign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Homepage</a:t>
            </a:r>
          </a:p>
        </p:txBody>
      </p:sp>
      <p:sp>
        <p:nvSpPr>
          <p:cNvPr id="30" name="矩形 2">
            <a:extLst>
              <a:ext uri="{FF2B5EF4-FFF2-40B4-BE49-F238E27FC236}">
                <a16:creationId xmlns:a16="http://schemas.microsoft.com/office/drawing/2014/main" id="{4E9B66E5-1D04-9740-980F-B9110CAF5C8F}"/>
              </a:ext>
            </a:extLst>
          </p:cNvPr>
          <p:cNvSpPr/>
          <p:nvPr/>
        </p:nvSpPr>
        <p:spPr>
          <a:xfrm>
            <a:off x="3144370" y="2624768"/>
            <a:ext cx="1406365" cy="387300"/>
          </a:xfrm>
          <a:prstGeom prst="rect">
            <a:avLst/>
          </a:prstGeom>
          <a:solidFill>
            <a:srgbClr val="263A68"/>
          </a:solidFill>
          <a:ln>
            <a:solidFill>
              <a:srgbClr val="263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11.12:1 &gt; 3:1</a:t>
            </a:r>
            <a:r>
              <a:rPr lang="en-US" altLang="zh-CN" sz="1500" b="1" baseline="30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1</a:t>
            </a:r>
            <a:endParaRPr lang="zh-CN" altLang="en-US" sz="1500" b="1"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31" name="矩形 17">
            <a:extLst>
              <a:ext uri="{FF2B5EF4-FFF2-40B4-BE49-F238E27FC236}">
                <a16:creationId xmlns:a16="http://schemas.microsoft.com/office/drawing/2014/main" id="{12EA3BAF-ADFB-9A46-9239-8669FC276798}"/>
              </a:ext>
            </a:extLst>
          </p:cNvPr>
          <p:cNvSpPr/>
          <p:nvPr/>
        </p:nvSpPr>
        <p:spPr>
          <a:xfrm>
            <a:off x="3144370" y="3063570"/>
            <a:ext cx="1406365" cy="392206"/>
          </a:xfrm>
          <a:prstGeom prst="rect">
            <a:avLst/>
          </a:prstGeom>
          <a:solidFill>
            <a:srgbClr val="263A68"/>
          </a:solidFill>
          <a:ln>
            <a:solidFill>
              <a:srgbClr val="263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500" b="1">
                <a:solidFill>
                  <a:srgbClr val="4CD964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6.04:1 &gt; 3:1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8D2FA-43E5-6A4F-A23B-8518C8B48FFE}"/>
              </a:ext>
            </a:extLst>
          </p:cNvPr>
          <p:cNvSpPr/>
          <p:nvPr/>
        </p:nvSpPr>
        <p:spPr>
          <a:xfrm>
            <a:off x="9349792" y="1337018"/>
            <a:ext cx="2501695" cy="17265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70337D-64E1-6B4B-B46E-4EF88F8D46A3}"/>
              </a:ext>
            </a:extLst>
          </p:cNvPr>
          <p:cNvSpPr/>
          <p:nvPr/>
        </p:nvSpPr>
        <p:spPr>
          <a:xfrm>
            <a:off x="9349792" y="5278794"/>
            <a:ext cx="2488019" cy="43593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FCAD6-DDC3-6D4D-B9DD-820895491B9D}"/>
              </a:ext>
            </a:extLst>
          </p:cNvPr>
          <p:cNvSpPr txBox="1"/>
          <p:nvPr/>
        </p:nvSpPr>
        <p:spPr>
          <a:xfrm>
            <a:off x="9008440" y="1459819"/>
            <a:ext cx="2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D3C0C0-8A0A-354F-8742-FCF66DBC9ECB}"/>
              </a:ext>
            </a:extLst>
          </p:cNvPr>
          <p:cNvSpPr txBox="1"/>
          <p:nvPr/>
        </p:nvSpPr>
        <p:spPr>
          <a:xfrm>
            <a:off x="9054175" y="5331293"/>
            <a:ext cx="2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2915A4-439B-CF4D-97F0-07EB9F6D34F6}"/>
              </a:ext>
            </a:extLst>
          </p:cNvPr>
          <p:cNvSpPr txBox="1"/>
          <p:nvPr/>
        </p:nvSpPr>
        <p:spPr>
          <a:xfrm>
            <a:off x="9027138" y="2480176"/>
            <a:ext cx="2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445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2E5DD7-9B18-244A-BFEE-1C177A3DCEEE}"/>
              </a:ext>
            </a:extLst>
          </p:cNvPr>
          <p:cNvGrpSpPr/>
          <p:nvPr/>
        </p:nvGrpSpPr>
        <p:grpSpPr>
          <a:xfrm>
            <a:off x="227615" y="261569"/>
            <a:ext cx="6801834" cy="461665"/>
            <a:chOff x="534703" y="266788"/>
            <a:chExt cx="6801834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2783640-4816-C449-A8A3-C203BC286F40}"/>
                </a:ext>
              </a:extLst>
            </p:cNvPr>
            <p:cNvSpPr txBox="1"/>
            <p:nvPr/>
          </p:nvSpPr>
          <p:spPr>
            <a:xfrm>
              <a:off x="534703" y="266788"/>
              <a:ext cx="3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2BB31F-F3BE-B44B-AD18-1B3E2D886661}"/>
                </a:ext>
              </a:extLst>
            </p:cNvPr>
            <p:cNvSpPr txBox="1"/>
            <p:nvPr/>
          </p:nvSpPr>
          <p:spPr>
            <a:xfrm>
              <a:off x="3609552" y="266788"/>
              <a:ext cx="3726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QUALITATIVE EVALUATION</a:t>
              </a:r>
            </a:p>
          </p:txBody>
        </p:sp>
      </p:grpSp>
      <p:sp>
        <p:nvSpPr>
          <p:cNvPr id="60" name="灯片编号占位符 1">
            <a:extLst>
              <a:ext uri="{FF2B5EF4-FFF2-40B4-BE49-F238E27FC236}">
                <a16:creationId xmlns:a16="http://schemas.microsoft.com/office/drawing/2014/main" id="{E98182AA-5DC9-8F43-9E0D-470FD927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2A445D1-51D0-4030-806B-34CF6B6962A1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21" name="图片 2" descr="电子设备的屏幕&#10;&#10;已自动生成说明">
            <a:extLst>
              <a:ext uri="{FF2B5EF4-FFF2-40B4-BE49-F238E27FC236}">
                <a16:creationId xmlns:a16="http://schemas.microsoft.com/office/drawing/2014/main" id="{D73CE387-ACA4-ED4D-93C5-7AC7AEF4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07" y="1047603"/>
            <a:ext cx="2227568" cy="45246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CF6307-5752-3B41-A6EA-9E8796D8C69E}"/>
              </a:ext>
            </a:extLst>
          </p:cNvPr>
          <p:cNvCxnSpPr>
            <a:cxnSpLocks/>
          </p:cNvCxnSpPr>
          <p:nvPr/>
        </p:nvCxnSpPr>
        <p:spPr>
          <a:xfrm>
            <a:off x="2547046" y="5927085"/>
            <a:ext cx="656028" cy="2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0A519D-F877-5F4A-8E43-56851691A273}"/>
              </a:ext>
            </a:extLst>
          </p:cNvPr>
          <p:cNvSpPr txBox="1"/>
          <p:nvPr/>
        </p:nvSpPr>
        <p:spPr>
          <a:xfrm>
            <a:off x="330785" y="5746591"/>
            <a:ext cx="210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Hifi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prototype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354CE-8798-6C40-B36B-95AF602A2B65}"/>
              </a:ext>
            </a:extLst>
          </p:cNvPr>
          <p:cNvSpPr txBox="1"/>
          <p:nvPr/>
        </p:nvSpPr>
        <p:spPr>
          <a:xfrm>
            <a:off x="3178707" y="5746591"/>
            <a:ext cx="225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web prototype</a:t>
            </a:r>
          </a:p>
        </p:txBody>
      </p:sp>
      <p:pic>
        <p:nvPicPr>
          <p:cNvPr id="25" name="图片 3">
            <a:extLst>
              <a:ext uri="{FF2B5EF4-FFF2-40B4-BE49-F238E27FC236}">
                <a16:creationId xmlns:a16="http://schemas.microsoft.com/office/drawing/2014/main" id="{22C22584-7F2F-DE42-A25B-6275116E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15" y="1057711"/>
            <a:ext cx="2265946" cy="4522019"/>
          </a:xfrm>
          <a:prstGeom prst="rect">
            <a:avLst/>
          </a:prstGeom>
        </p:spPr>
      </p:pic>
      <p:cxnSp>
        <p:nvCxnSpPr>
          <p:cNvPr id="37" name="Straight Connector 6">
            <a:extLst>
              <a:ext uri="{FF2B5EF4-FFF2-40B4-BE49-F238E27FC236}">
                <a16:creationId xmlns:a16="http://schemas.microsoft.com/office/drawing/2014/main" id="{F7F0E98D-FE41-8242-AA11-6EBC2E0F06A3}"/>
              </a:ext>
            </a:extLst>
          </p:cNvPr>
          <p:cNvCxnSpPr>
            <a:cxnSpLocks/>
          </p:cNvCxnSpPr>
          <p:nvPr/>
        </p:nvCxnSpPr>
        <p:spPr>
          <a:xfrm>
            <a:off x="5886450" y="1047078"/>
            <a:ext cx="0" cy="4525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5">
            <a:extLst>
              <a:ext uri="{FF2B5EF4-FFF2-40B4-BE49-F238E27FC236}">
                <a16:creationId xmlns:a16="http://schemas.microsoft.com/office/drawing/2014/main" id="{10EC5858-EBCC-F341-B191-630113EAC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626" y="1057711"/>
            <a:ext cx="2265084" cy="4525200"/>
          </a:xfrm>
          <a:prstGeom prst="rect">
            <a:avLst/>
          </a:prstGeom>
        </p:spPr>
      </p:pic>
      <p:pic>
        <p:nvPicPr>
          <p:cNvPr id="39" name="Grafik 11">
            <a:extLst>
              <a:ext uri="{FF2B5EF4-FFF2-40B4-BE49-F238E27FC236}">
                <a16:creationId xmlns:a16="http://schemas.microsoft.com/office/drawing/2014/main" id="{9E201155-C529-7B47-8FFA-E53CA1A47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369" y="1057711"/>
            <a:ext cx="2254856" cy="4525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63C7A9-0ED2-C846-AF15-85527C66328D}"/>
              </a:ext>
            </a:extLst>
          </p:cNvPr>
          <p:cNvCxnSpPr>
            <a:cxnSpLocks/>
          </p:cNvCxnSpPr>
          <p:nvPr/>
        </p:nvCxnSpPr>
        <p:spPr>
          <a:xfrm>
            <a:off x="8722102" y="5903109"/>
            <a:ext cx="656028" cy="2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711602-257D-6344-AE42-17644141FE4C}"/>
              </a:ext>
            </a:extLst>
          </p:cNvPr>
          <p:cNvSpPr txBox="1"/>
          <p:nvPr/>
        </p:nvSpPr>
        <p:spPr>
          <a:xfrm>
            <a:off x="6505841" y="5722615"/>
            <a:ext cx="210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Hifi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prototype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80CAA-60F7-9B4B-BAF8-DA155D4BBE4D}"/>
              </a:ext>
            </a:extLst>
          </p:cNvPr>
          <p:cNvSpPr txBox="1"/>
          <p:nvPr/>
        </p:nvSpPr>
        <p:spPr>
          <a:xfrm>
            <a:off x="9353763" y="5722615"/>
            <a:ext cx="225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web prototype</a:t>
            </a:r>
          </a:p>
        </p:txBody>
      </p:sp>
    </p:spTree>
    <p:extLst>
      <p:ext uri="{BB962C8B-B14F-4D97-AF65-F5344CB8AC3E}">
        <p14:creationId xmlns:p14="http://schemas.microsoft.com/office/powerpoint/2010/main" val="413345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E8F4F9-DF17-3D45-ABA6-40237EE39BFB}"/>
              </a:ext>
            </a:extLst>
          </p:cNvPr>
          <p:cNvSpPr/>
          <p:nvPr/>
        </p:nvSpPr>
        <p:spPr>
          <a:xfrm>
            <a:off x="2026333" y="2606057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EED345-6F6F-B74C-BE91-682137020447}"/>
              </a:ext>
            </a:extLst>
          </p:cNvPr>
          <p:cNvSpPr/>
          <p:nvPr/>
        </p:nvSpPr>
        <p:spPr>
          <a:xfrm>
            <a:off x="3517962" y="2609333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EA9F33-A57A-5C40-9576-F329D36DEA61}"/>
              </a:ext>
            </a:extLst>
          </p:cNvPr>
          <p:cNvSpPr/>
          <p:nvPr/>
        </p:nvSpPr>
        <p:spPr>
          <a:xfrm>
            <a:off x="2026332" y="1667118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19A994-457D-F845-813F-30F65964FFCB}"/>
              </a:ext>
            </a:extLst>
          </p:cNvPr>
          <p:cNvSpPr/>
          <p:nvPr/>
        </p:nvSpPr>
        <p:spPr>
          <a:xfrm>
            <a:off x="5001788" y="2594966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7F417E-1993-7C44-AE3F-86FA824150DB}"/>
              </a:ext>
            </a:extLst>
          </p:cNvPr>
          <p:cNvSpPr/>
          <p:nvPr/>
        </p:nvSpPr>
        <p:spPr>
          <a:xfrm>
            <a:off x="5001788" y="3510265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B85F95-02FA-D740-928F-6A4665BAD8D9}"/>
              </a:ext>
            </a:extLst>
          </p:cNvPr>
          <p:cNvSpPr/>
          <p:nvPr/>
        </p:nvSpPr>
        <p:spPr>
          <a:xfrm>
            <a:off x="6493414" y="3508958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Payment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9E5DC6-DED8-5247-AF29-D3858BB91F7C}"/>
              </a:ext>
            </a:extLst>
          </p:cNvPr>
          <p:cNvCxnSpPr>
            <a:cxnSpLocks/>
            <a:stCxn id="39" idx="3"/>
            <a:endCxn id="41" idx="0"/>
          </p:cNvCxnSpPr>
          <p:nvPr/>
        </p:nvCxnSpPr>
        <p:spPr>
          <a:xfrm>
            <a:off x="6147967" y="2904249"/>
            <a:ext cx="918537" cy="60470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F53E749F-287C-1F47-8386-FEDC49485248}"/>
              </a:ext>
            </a:extLst>
          </p:cNvPr>
          <p:cNvSpPr/>
          <p:nvPr/>
        </p:nvSpPr>
        <p:spPr>
          <a:xfrm>
            <a:off x="534704" y="2606057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12ACE-3EF0-5E43-B26C-411EA73D7EC9}"/>
              </a:ext>
            </a:extLst>
          </p:cNvPr>
          <p:cNvSpPr/>
          <p:nvPr/>
        </p:nvSpPr>
        <p:spPr>
          <a:xfrm>
            <a:off x="534703" y="4387606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1510362-2485-EF4A-A300-7C7F3DEA0454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3172512" y="2915340"/>
            <a:ext cx="345450" cy="3276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00FC3FB-9F57-7349-8D91-ED586502A6FE}"/>
              </a:ext>
            </a:extLst>
          </p:cNvPr>
          <p:cNvCxnSpPr>
            <a:cxnSpLocks/>
            <a:stCxn id="37" idx="0"/>
            <a:endCxn id="38" idx="2"/>
          </p:cNvCxnSpPr>
          <p:nvPr/>
        </p:nvCxnSpPr>
        <p:spPr>
          <a:xfrm flipH="1" flipV="1">
            <a:off x="2599422" y="2285683"/>
            <a:ext cx="1491630" cy="323650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E151440-4D8E-1845-9FA7-76E863044CB2}"/>
              </a:ext>
            </a:extLst>
          </p:cNvPr>
          <p:cNvCxnSpPr>
            <a:stCxn id="81" idx="3"/>
            <a:endCxn id="33" idx="1"/>
          </p:cNvCxnSpPr>
          <p:nvPr/>
        </p:nvCxnSpPr>
        <p:spPr>
          <a:xfrm>
            <a:off x="1680883" y="2915340"/>
            <a:ext cx="345450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26EF3FE-9846-7949-ACEF-25C9507ADCFF}"/>
              </a:ext>
            </a:extLst>
          </p:cNvPr>
          <p:cNvCxnSpPr>
            <a:cxnSpLocks/>
            <a:stCxn id="81" idx="0"/>
            <a:endCxn id="38" idx="1"/>
          </p:cNvCxnSpPr>
          <p:nvPr/>
        </p:nvCxnSpPr>
        <p:spPr>
          <a:xfrm flipV="1">
            <a:off x="1107794" y="1976401"/>
            <a:ext cx="918538" cy="629656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5E58DF7-6AD5-3A42-BE8E-7F7449B449E1}"/>
              </a:ext>
            </a:extLst>
          </p:cNvPr>
          <p:cNvCxnSpPr>
            <a:stCxn id="38" idx="3"/>
            <a:endCxn id="39" idx="0"/>
          </p:cNvCxnSpPr>
          <p:nvPr/>
        </p:nvCxnSpPr>
        <p:spPr>
          <a:xfrm>
            <a:off x="3172511" y="1976401"/>
            <a:ext cx="2402367" cy="618565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26BBBF9-ABE8-564F-9E96-DFCB6CBED41B}"/>
              </a:ext>
            </a:extLst>
          </p:cNvPr>
          <p:cNvSpPr/>
          <p:nvPr/>
        </p:nvSpPr>
        <p:spPr>
          <a:xfrm>
            <a:off x="2026331" y="4387606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414EFF9-6901-1847-85E0-7B090699C87A}"/>
              </a:ext>
            </a:extLst>
          </p:cNvPr>
          <p:cNvSpPr/>
          <p:nvPr/>
        </p:nvSpPr>
        <p:spPr>
          <a:xfrm>
            <a:off x="3517962" y="4387606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2B65D57-2D44-214C-AEE7-B9494DDFAFEC}"/>
              </a:ext>
            </a:extLst>
          </p:cNvPr>
          <p:cNvSpPr/>
          <p:nvPr/>
        </p:nvSpPr>
        <p:spPr>
          <a:xfrm>
            <a:off x="5001787" y="4387606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Helper‘s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8DAF4AA-B1F9-0A48-BF51-48E837E7A859}"/>
              </a:ext>
            </a:extLst>
          </p:cNvPr>
          <p:cNvCxnSpPr>
            <a:stCxn id="98" idx="3"/>
            <a:endCxn id="150" idx="1"/>
          </p:cNvCxnSpPr>
          <p:nvPr/>
        </p:nvCxnSpPr>
        <p:spPr>
          <a:xfrm>
            <a:off x="1680882" y="4696889"/>
            <a:ext cx="34544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71E6131-C64F-F94C-BF25-04F71C60722B}"/>
              </a:ext>
            </a:extLst>
          </p:cNvPr>
          <p:cNvCxnSpPr>
            <a:stCxn id="150" idx="3"/>
            <a:endCxn id="151" idx="1"/>
          </p:cNvCxnSpPr>
          <p:nvPr/>
        </p:nvCxnSpPr>
        <p:spPr>
          <a:xfrm>
            <a:off x="3172510" y="4696889"/>
            <a:ext cx="34545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05C5B92-3B37-EE4E-89A2-3FE5BC459A98}"/>
              </a:ext>
            </a:extLst>
          </p:cNvPr>
          <p:cNvCxnSpPr>
            <a:stCxn id="151" idx="3"/>
            <a:endCxn id="160" idx="1"/>
          </p:cNvCxnSpPr>
          <p:nvPr/>
        </p:nvCxnSpPr>
        <p:spPr>
          <a:xfrm>
            <a:off x="4664141" y="4696889"/>
            <a:ext cx="33764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A6B811E-59D3-2B42-BEB5-DA7975B6CFAE}"/>
              </a:ext>
            </a:extLst>
          </p:cNvPr>
          <p:cNvCxnSpPr>
            <a:stCxn id="160" idx="0"/>
            <a:endCxn id="40" idx="2"/>
          </p:cNvCxnSpPr>
          <p:nvPr/>
        </p:nvCxnSpPr>
        <p:spPr>
          <a:xfrm flipV="1">
            <a:off x="5574877" y="4128830"/>
            <a:ext cx="1" cy="25877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CB796F5-C85B-534A-A133-0609BF09798C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5574878" y="3213531"/>
            <a:ext cx="0" cy="2967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EC90489-C390-A64C-8DCF-2886EB6D645B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 flipV="1">
            <a:off x="6147967" y="3818241"/>
            <a:ext cx="345447" cy="130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图片 2" descr="电子设备的屏幕&#10;&#10;已自动生成说明">
            <a:extLst>
              <a:ext uri="{FF2B5EF4-FFF2-40B4-BE49-F238E27FC236}">
                <a16:creationId xmlns:a16="http://schemas.microsoft.com/office/drawing/2014/main" id="{17C0AA38-A0F9-A94A-B6E7-A8406E71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179" y="988958"/>
            <a:ext cx="2481271" cy="504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3DB2E3-4401-8745-9A28-BBC1A12CD4BD}"/>
              </a:ext>
            </a:extLst>
          </p:cNvPr>
          <p:cNvSpPr txBox="1"/>
          <p:nvPr/>
        </p:nvSpPr>
        <p:spPr>
          <a:xfrm>
            <a:off x="522253" y="96011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1/3. </a:t>
            </a:r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Unclear</a:t>
            </a:r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hompage</a:t>
            </a:r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A4095-A437-C74C-A85F-7C864925B856}"/>
              </a:ext>
            </a:extLst>
          </p:cNvPr>
          <p:cNvSpPr txBox="1"/>
          <p:nvPr/>
        </p:nvSpPr>
        <p:spPr>
          <a:xfrm>
            <a:off x="9468873" y="6061003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</a:p>
        </p:txBody>
      </p: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2A74F9D7-C8DB-9C48-9F33-3154E37D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2A445D1-51D0-4030-806B-34CF6B6962A1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6D3BA7-56A1-6944-B476-F49A3A4767EF}"/>
              </a:ext>
            </a:extLst>
          </p:cNvPr>
          <p:cNvGrpSpPr/>
          <p:nvPr/>
        </p:nvGrpSpPr>
        <p:grpSpPr>
          <a:xfrm>
            <a:off x="227615" y="261569"/>
            <a:ext cx="6801834" cy="461665"/>
            <a:chOff x="534703" y="266788"/>
            <a:chExt cx="6801834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DD6016-CD9F-2748-B82D-290C7AA20457}"/>
                </a:ext>
              </a:extLst>
            </p:cNvPr>
            <p:cNvSpPr txBox="1"/>
            <p:nvPr/>
          </p:nvSpPr>
          <p:spPr>
            <a:xfrm>
              <a:off x="534703" y="266788"/>
              <a:ext cx="3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FEC714-9FBC-9949-8391-2370B627E80E}"/>
                </a:ext>
              </a:extLst>
            </p:cNvPr>
            <p:cNvSpPr txBox="1"/>
            <p:nvPr/>
          </p:nvSpPr>
          <p:spPr>
            <a:xfrm>
              <a:off x="3609552" y="266788"/>
              <a:ext cx="3726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QUALITATIVE EVALUATION*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9BC8C9-D093-E149-B5A1-EB35BAEBA24A}"/>
              </a:ext>
            </a:extLst>
          </p:cNvPr>
          <p:cNvSpPr txBox="1"/>
          <p:nvPr/>
        </p:nvSpPr>
        <p:spPr>
          <a:xfrm>
            <a:off x="519491" y="5808303"/>
            <a:ext cx="5971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* [3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subjects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aged</a:t>
            </a:r>
            <a:r>
              <a:rPr lang="de-DE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 27-60 (</a:t>
            </a:r>
            <a:r>
              <a:rPr lang="de-DE" sz="20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Ø</a:t>
            </a:r>
            <a:r>
              <a:rPr lang="de-DE" sz="20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</a:t>
            </a:r>
            <a:r>
              <a:rPr lang="de-DE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47,3 </a:t>
            </a:r>
            <a:r>
              <a:rPr lang="de-DE" sz="2000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years</a:t>
            </a:r>
            <a:r>
              <a:rPr lang="de-DE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)]</a:t>
            </a:r>
            <a:endParaRPr lang="de-DE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8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E8F4F9-DF17-3D45-ABA6-40237EE39BFB}"/>
              </a:ext>
            </a:extLst>
          </p:cNvPr>
          <p:cNvSpPr/>
          <p:nvPr/>
        </p:nvSpPr>
        <p:spPr>
          <a:xfrm>
            <a:off x="2026333" y="2606057"/>
            <a:ext cx="1146179" cy="618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EED345-6F6F-B74C-BE91-682137020447}"/>
              </a:ext>
            </a:extLst>
          </p:cNvPr>
          <p:cNvSpPr/>
          <p:nvPr/>
        </p:nvSpPr>
        <p:spPr>
          <a:xfrm>
            <a:off x="3517962" y="2609333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19A994-457D-F845-813F-30F65964FFCB}"/>
              </a:ext>
            </a:extLst>
          </p:cNvPr>
          <p:cNvSpPr/>
          <p:nvPr/>
        </p:nvSpPr>
        <p:spPr>
          <a:xfrm>
            <a:off x="5001788" y="2594966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7F417E-1993-7C44-AE3F-86FA824150DB}"/>
              </a:ext>
            </a:extLst>
          </p:cNvPr>
          <p:cNvSpPr/>
          <p:nvPr/>
        </p:nvSpPr>
        <p:spPr>
          <a:xfrm>
            <a:off x="5001788" y="3510265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B85F95-02FA-D740-928F-6A4665BAD8D9}"/>
              </a:ext>
            </a:extLst>
          </p:cNvPr>
          <p:cNvSpPr/>
          <p:nvPr/>
        </p:nvSpPr>
        <p:spPr>
          <a:xfrm>
            <a:off x="6493414" y="3508958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Payment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9E5DC6-DED8-5247-AF29-D3858BB91F7C}"/>
              </a:ext>
            </a:extLst>
          </p:cNvPr>
          <p:cNvCxnSpPr>
            <a:cxnSpLocks/>
            <a:stCxn id="39" idx="3"/>
            <a:endCxn id="41" idx="0"/>
          </p:cNvCxnSpPr>
          <p:nvPr/>
        </p:nvCxnSpPr>
        <p:spPr>
          <a:xfrm>
            <a:off x="6147967" y="2904249"/>
            <a:ext cx="918537" cy="60470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F53E749F-287C-1F47-8386-FEDC49485248}"/>
              </a:ext>
            </a:extLst>
          </p:cNvPr>
          <p:cNvSpPr/>
          <p:nvPr/>
        </p:nvSpPr>
        <p:spPr>
          <a:xfrm>
            <a:off x="534704" y="2606057"/>
            <a:ext cx="1146179" cy="618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12ACE-3EF0-5E43-B26C-411EA73D7EC9}"/>
              </a:ext>
            </a:extLst>
          </p:cNvPr>
          <p:cNvSpPr/>
          <p:nvPr/>
        </p:nvSpPr>
        <p:spPr>
          <a:xfrm>
            <a:off x="534703" y="4387606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1510362-2485-EF4A-A300-7C7F3DEA0454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3172512" y="2915340"/>
            <a:ext cx="345450" cy="3276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00FC3FB-9F57-7349-8D91-ED586502A6FE}"/>
              </a:ext>
            </a:extLst>
          </p:cNvPr>
          <p:cNvCxnSpPr>
            <a:cxnSpLocks/>
            <a:stCxn id="37" idx="0"/>
            <a:endCxn id="38" idx="2"/>
          </p:cNvCxnSpPr>
          <p:nvPr/>
        </p:nvCxnSpPr>
        <p:spPr>
          <a:xfrm flipH="1" flipV="1">
            <a:off x="2599422" y="2285683"/>
            <a:ext cx="1491630" cy="32365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E151440-4D8E-1845-9FA7-76E863044CB2}"/>
              </a:ext>
            </a:extLst>
          </p:cNvPr>
          <p:cNvCxnSpPr>
            <a:stCxn id="81" idx="3"/>
            <a:endCxn id="33" idx="1"/>
          </p:cNvCxnSpPr>
          <p:nvPr/>
        </p:nvCxnSpPr>
        <p:spPr>
          <a:xfrm>
            <a:off x="1680883" y="2915340"/>
            <a:ext cx="345450" cy="0"/>
          </a:xfrm>
          <a:prstGeom prst="straightConnector1">
            <a:avLst/>
          </a:prstGeom>
          <a:ln w="25400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26EF3FE-9846-7949-ACEF-25C9507ADCFF}"/>
              </a:ext>
            </a:extLst>
          </p:cNvPr>
          <p:cNvCxnSpPr>
            <a:cxnSpLocks/>
            <a:stCxn id="81" idx="0"/>
            <a:endCxn id="38" idx="1"/>
          </p:cNvCxnSpPr>
          <p:nvPr/>
        </p:nvCxnSpPr>
        <p:spPr>
          <a:xfrm flipV="1">
            <a:off x="1107794" y="1976401"/>
            <a:ext cx="918538" cy="629656"/>
          </a:xfrm>
          <a:prstGeom prst="straightConnector1">
            <a:avLst/>
          </a:prstGeom>
          <a:ln w="25400">
            <a:solidFill>
              <a:schemeClr val="accent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5E58DF7-6AD5-3A42-BE8E-7F7449B449E1}"/>
              </a:ext>
            </a:extLst>
          </p:cNvPr>
          <p:cNvCxnSpPr>
            <a:stCxn id="38" idx="3"/>
            <a:endCxn id="39" idx="0"/>
          </p:cNvCxnSpPr>
          <p:nvPr/>
        </p:nvCxnSpPr>
        <p:spPr>
          <a:xfrm>
            <a:off x="3172511" y="1976401"/>
            <a:ext cx="2402367" cy="618565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26BBBF9-ABE8-564F-9E96-DFCB6CBED41B}"/>
              </a:ext>
            </a:extLst>
          </p:cNvPr>
          <p:cNvSpPr/>
          <p:nvPr/>
        </p:nvSpPr>
        <p:spPr>
          <a:xfrm>
            <a:off x="2026331" y="4387606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414EFF9-6901-1847-85E0-7B090699C87A}"/>
              </a:ext>
            </a:extLst>
          </p:cNvPr>
          <p:cNvSpPr/>
          <p:nvPr/>
        </p:nvSpPr>
        <p:spPr>
          <a:xfrm>
            <a:off x="3517962" y="4387606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2B65D57-2D44-214C-AEE7-B9494DDFAFEC}"/>
              </a:ext>
            </a:extLst>
          </p:cNvPr>
          <p:cNvSpPr/>
          <p:nvPr/>
        </p:nvSpPr>
        <p:spPr>
          <a:xfrm>
            <a:off x="5001787" y="4387606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Helper‘s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8DAF4AA-B1F9-0A48-BF51-48E837E7A859}"/>
              </a:ext>
            </a:extLst>
          </p:cNvPr>
          <p:cNvCxnSpPr>
            <a:stCxn id="98" idx="3"/>
            <a:endCxn id="150" idx="1"/>
          </p:cNvCxnSpPr>
          <p:nvPr/>
        </p:nvCxnSpPr>
        <p:spPr>
          <a:xfrm>
            <a:off x="1680882" y="4696889"/>
            <a:ext cx="345449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71E6131-C64F-F94C-BF25-04F71C60722B}"/>
              </a:ext>
            </a:extLst>
          </p:cNvPr>
          <p:cNvCxnSpPr>
            <a:stCxn id="150" idx="3"/>
            <a:endCxn id="151" idx="1"/>
          </p:cNvCxnSpPr>
          <p:nvPr/>
        </p:nvCxnSpPr>
        <p:spPr>
          <a:xfrm>
            <a:off x="3172510" y="4696889"/>
            <a:ext cx="3454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05C5B92-3B37-EE4E-89A2-3FE5BC459A98}"/>
              </a:ext>
            </a:extLst>
          </p:cNvPr>
          <p:cNvCxnSpPr>
            <a:stCxn id="151" idx="3"/>
            <a:endCxn id="160" idx="1"/>
          </p:cNvCxnSpPr>
          <p:nvPr/>
        </p:nvCxnSpPr>
        <p:spPr>
          <a:xfrm>
            <a:off x="4664141" y="4696889"/>
            <a:ext cx="337646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A6B811E-59D3-2B42-BEB5-DA7975B6CFAE}"/>
              </a:ext>
            </a:extLst>
          </p:cNvPr>
          <p:cNvCxnSpPr>
            <a:stCxn id="160" idx="0"/>
            <a:endCxn id="40" idx="2"/>
          </p:cNvCxnSpPr>
          <p:nvPr/>
        </p:nvCxnSpPr>
        <p:spPr>
          <a:xfrm flipV="1">
            <a:off x="5574877" y="4128830"/>
            <a:ext cx="1" cy="258776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CB796F5-C85B-534A-A133-0609BF09798C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5574878" y="3213531"/>
            <a:ext cx="0" cy="29673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EC90489-C390-A64C-8DCF-2886EB6D645B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 flipV="1">
            <a:off x="6147967" y="3818241"/>
            <a:ext cx="345447" cy="1307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381FD34C-DC89-A643-AE79-1FD23D646495}"/>
              </a:ext>
            </a:extLst>
          </p:cNvPr>
          <p:cNvSpPr txBox="1"/>
          <p:nvPr/>
        </p:nvSpPr>
        <p:spPr>
          <a:xfrm>
            <a:off x="522253" y="96011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1/3. </a:t>
            </a:r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Unclear</a:t>
            </a:r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hompage</a:t>
            </a:r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 design</a:t>
            </a:r>
          </a:p>
        </p:txBody>
      </p:sp>
      <p:pic>
        <p:nvPicPr>
          <p:cNvPr id="206" name="图片 2" descr="电子设备的屏幕&#10;&#10;已自动生成说明">
            <a:extLst>
              <a:ext uri="{FF2B5EF4-FFF2-40B4-BE49-F238E27FC236}">
                <a16:creationId xmlns:a16="http://schemas.microsoft.com/office/drawing/2014/main" id="{B63898EE-864E-744D-A0F8-10FA8307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179" y="988958"/>
            <a:ext cx="2481271" cy="50400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60AFC807-D93F-4648-97C9-6F2540EADC58}"/>
              </a:ext>
            </a:extLst>
          </p:cNvPr>
          <p:cNvSpPr txBox="1"/>
          <p:nvPr/>
        </p:nvSpPr>
        <p:spPr>
          <a:xfrm>
            <a:off x="9468873" y="6061003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</a:p>
        </p:txBody>
      </p:sp>
      <p:sp>
        <p:nvSpPr>
          <p:cNvPr id="212" name="灯片编号占位符 1">
            <a:extLst>
              <a:ext uri="{FF2B5EF4-FFF2-40B4-BE49-F238E27FC236}">
                <a16:creationId xmlns:a16="http://schemas.microsoft.com/office/drawing/2014/main" id="{A4362139-6D66-1F4D-B904-C225F84A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2A445D1-51D0-4030-806B-34CF6B6962A1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A94CF5-4050-D94B-8445-63FEC37A48A2}"/>
              </a:ext>
            </a:extLst>
          </p:cNvPr>
          <p:cNvGrpSpPr/>
          <p:nvPr/>
        </p:nvGrpSpPr>
        <p:grpSpPr>
          <a:xfrm>
            <a:off x="227615" y="261569"/>
            <a:ext cx="6801834" cy="461665"/>
            <a:chOff x="534703" y="266788"/>
            <a:chExt cx="6801834" cy="46166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AEFD1F-2D99-8348-9093-CB381EDE1F3D}"/>
                </a:ext>
              </a:extLst>
            </p:cNvPr>
            <p:cNvSpPr txBox="1"/>
            <p:nvPr/>
          </p:nvSpPr>
          <p:spPr>
            <a:xfrm>
              <a:off x="534703" y="266788"/>
              <a:ext cx="3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E7E93E-E40B-194F-A00C-E2B9461F2252}"/>
                </a:ext>
              </a:extLst>
            </p:cNvPr>
            <p:cNvSpPr txBox="1"/>
            <p:nvPr/>
          </p:nvSpPr>
          <p:spPr>
            <a:xfrm>
              <a:off x="3609552" y="266788"/>
              <a:ext cx="3726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QUALITATIVE EVALUATION*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FF87149-F0A4-6D4D-A1C4-CB1E16F4E94C}"/>
              </a:ext>
            </a:extLst>
          </p:cNvPr>
          <p:cNvSpPr txBox="1"/>
          <p:nvPr/>
        </p:nvSpPr>
        <p:spPr>
          <a:xfrm>
            <a:off x="519491" y="5808303"/>
            <a:ext cx="5971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* [3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subjects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aged</a:t>
            </a:r>
            <a:r>
              <a:rPr lang="de-DE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 27-60 (</a:t>
            </a:r>
            <a:r>
              <a:rPr lang="de-DE" sz="20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Ø</a:t>
            </a:r>
            <a:r>
              <a:rPr lang="de-DE" sz="20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</a:t>
            </a:r>
            <a:r>
              <a:rPr lang="de-DE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47,3 </a:t>
            </a:r>
            <a:r>
              <a:rPr lang="de-DE" sz="2000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years</a:t>
            </a:r>
            <a:r>
              <a:rPr lang="de-DE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)]</a:t>
            </a:r>
            <a:endParaRPr lang="de-DE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61646C-38FA-2046-9787-231AA873315B}"/>
              </a:ext>
            </a:extLst>
          </p:cNvPr>
          <p:cNvSpPr/>
          <p:nvPr/>
        </p:nvSpPr>
        <p:spPr>
          <a:xfrm>
            <a:off x="9078686" y="3250748"/>
            <a:ext cx="2874717" cy="5936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EA9F33-A57A-5C40-9576-F329D36DEA61}"/>
              </a:ext>
            </a:extLst>
          </p:cNvPr>
          <p:cNvSpPr/>
          <p:nvPr/>
        </p:nvSpPr>
        <p:spPr>
          <a:xfrm>
            <a:off x="2026332" y="1667118"/>
            <a:ext cx="1146179" cy="6185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360860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E8F4F9-DF17-3D45-ABA6-40237EE39BFB}"/>
              </a:ext>
            </a:extLst>
          </p:cNvPr>
          <p:cNvSpPr/>
          <p:nvPr/>
        </p:nvSpPr>
        <p:spPr>
          <a:xfrm>
            <a:off x="2026333" y="2606057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EA9F33-A57A-5C40-9576-F329D36DEA61}"/>
              </a:ext>
            </a:extLst>
          </p:cNvPr>
          <p:cNvSpPr/>
          <p:nvPr/>
        </p:nvSpPr>
        <p:spPr>
          <a:xfrm>
            <a:off x="2026332" y="1667118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19A994-457D-F845-813F-30F65964FFCB}"/>
              </a:ext>
            </a:extLst>
          </p:cNvPr>
          <p:cNvSpPr/>
          <p:nvPr/>
        </p:nvSpPr>
        <p:spPr>
          <a:xfrm>
            <a:off x="5001788" y="2594966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7F417E-1993-7C44-AE3F-86FA824150DB}"/>
              </a:ext>
            </a:extLst>
          </p:cNvPr>
          <p:cNvSpPr/>
          <p:nvPr/>
        </p:nvSpPr>
        <p:spPr>
          <a:xfrm>
            <a:off x="5001788" y="3510265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B85F95-02FA-D740-928F-6A4665BAD8D9}"/>
              </a:ext>
            </a:extLst>
          </p:cNvPr>
          <p:cNvSpPr/>
          <p:nvPr/>
        </p:nvSpPr>
        <p:spPr>
          <a:xfrm>
            <a:off x="6493414" y="3508958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Payment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9E5DC6-DED8-5247-AF29-D3858BB91F7C}"/>
              </a:ext>
            </a:extLst>
          </p:cNvPr>
          <p:cNvCxnSpPr>
            <a:cxnSpLocks/>
            <a:stCxn id="39" idx="3"/>
            <a:endCxn id="41" idx="0"/>
          </p:cNvCxnSpPr>
          <p:nvPr/>
        </p:nvCxnSpPr>
        <p:spPr>
          <a:xfrm>
            <a:off x="6147967" y="2904249"/>
            <a:ext cx="918537" cy="60470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F53E749F-287C-1F47-8386-FEDC49485248}"/>
              </a:ext>
            </a:extLst>
          </p:cNvPr>
          <p:cNvSpPr/>
          <p:nvPr/>
        </p:nvSpPr>
        <p:spPr>
          <a:xfrm>
            <a:off x="534704" y="2606057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112ACE-3EF0-5E43-B26C-411EA73D7EC9}"/>
              </a:ext>
            </a:extLst>
          </p:cNvPr>
          <p:cNvSpPr/>
          <p:nvPr/>
        </p:nvSpPr>
        <p:spPr>
          <a:xfrm>
            <a:off x="534703" y="4387606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1510362-2485-EF4A-A300-7C7F3DEA0454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3172512" y="2915340"/>
            <a:ext cx="345450" cy="3276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00FC3FB-9F57-7349-8D91-ED586502A6FE}"/>
              </a:ext>
            </a:extLst>
          </p:cNvPr>
          <p:cNvCxnSpPr>
            <a:cxnSpLocks/>
            <a:stCxn id="37" idx="0"/>
            <a:endCxn id="38" idx="2"/>
          </p:cNvCxnSpPr>
          <p:nvPr/>
        </p:nvCxnSpPr>
        <p:spPr>
          <a:xfrm flipH="1" flipV="1">
            <a:off x="2599422" y="2285683"/>
            <a:ext cx="1491630" cy="323650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E151440-4D8E-1845-9FA7-76E863044CB2}"/>
              </a:ext>
            </a:extLst>
          </p:cNvPr>
          <p:cNvCxnSpPr>
            <a:stCxn id="81" idx="3"/>
            <a:endCxn id="33" idx="1"/>
          </p:cNvCxnSpPr>
          <p:nvPr/>
        </p:nvCxnSpPr>
        <p:spPr>
          <a:xfrm>
            <a:off x="1680883" y="2915340"/>
            <a:ext cx="345450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26EF3FE-9846-7949-ACEF-25C9507ADCFF}"/>
              </a:ext>
            </a:extLst>
          </p:cNvPr>
          <p:cNvCxnSpPr>
            <a:cxnSpLocks/>
            <a:stCxn id="81" idx="0"/>
            <a:endCxn id="38" idx="1"/>
          </p:cNvCxnSpPr>
          <p:nvPr/>
        </p:nvCxnSpPr>
        <p:spPr>
          <a:xfrm flipV="1">
            <a:off x="1107794" y="1976401"/>
            <a:ext cx="918538" cy="629656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5E58DF7-6AD5-3A42-BE8E-7F7449B449E1}"/>
              </a:ext>
            </a:extLst>
          </p:cNvPr>
          <p:cNvCxnSpPr>
            <a:stCxn id="38" idx="3"/>
            <a:endCxn id="39" idx="0"/>
          </p:cNvCxnSpPr>
          <p:nvPr/>
        </p:nvCxnSpPr>
        <p:spPr>
          <a:xfrm>
            <a:off x="3172511" y="1976401"/>
            <a:ext cx="2402367" cy="618565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26BBBF9-ABE8-564F-9E96-DFCB6CBED41B}"/>
              </a:ext>
            </a:extLst>
          </p:cNvPr>
          <p:cNvSpPr/>
          <p:nvPr/>
        </p:nvSpPr>
        <p:spPr>
          <a:xfrm>
            <a:off x="2026331" y="4387606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414EFF9-6901-1847-85E0-7B090699C87A}"/>
              </a:ext>
            </a:extLst>
          </p:cNvPr>
          <p:cNvSpPr/>
          <p:nvPr/>
        </p:nvSpPr>
        <p:spPr>
          <a:xfrm>
            <a:off x="3517962" y="4387606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2B65D57-2D44-214C-AEE7-B9494DDFAFEC}"/>
              </a:ext>
            </a:extLst>
          </p:cNvPr>
          <p:cNvSpPr/>
          <p:nvPr/>
        </p:nvSpPr>
        <p:spPr>
          <a:xfrm>
            <a:off x="5001787" y="4387606"/>
            <a:ext cx="1146179" cy="618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Helper‘s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8DAF4AA-B1F9-0A48-BF51-48E837E7A859}"/>
              </a:ext>
            </a:extLst>
          </p:cNvPr>
          <p:cNvCxnSpPr>
            <a:stCxn id="98" idx="3"/>
            <a:endCxn id="150" idx="1"/>
          </p:cNvCxnSpPr>
          <p:nvPr/>
        </p:nvCxnSpPr>
        <p:spPr>
          <a:xfrm>
            <a:off x="1680882" y="4696889"/>
            <a:ext cx="345449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71E6131-C64F-F94C-BF25-04F71C60722B}"/>
              </a:ext>
            </a:extLst>
          </p:cNvPr>
          <p:cNvCxnSpPr>
            <a:stCxn id="150" idx="3"/>
            <a:endCxn id="151" idx="1"/>
          </p:cNvCxnSpPr>
          <p:nvPr/>
        </p:nvCxnSpPr>
        <p:spPr>
          <a:xfrm>
            <a:off x="3172510" y="4696889"/>
            <a:ext cx="345452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05C5B92-3B37-EE4E-89A2-3FE5BC459A98}"/>
              </a:ext>
            </a:extLst>
          </p:cNvPr>
          <p:cNvCxnSpPr>
            <a:stCxn id="151" idx="3"/>
            <a:endCxn id="160" idx="1"/>
          </p:cNvCxnSpPr>
          <p:nvPr/>
        </p:nvCxnSpPr>
        <p:spPr>
          <a:xfrm>
            <a:off x="4664141" y="4696889"/>
            <a:ext cx="337646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A6B811E-59D3-2B42-BEB5-DA7975B6CFAE}"/>
              </a:ext>
            </a:extLst>
          </p:cNvPr>
          <p:cNvCxnSpPr>
            <a:stCxn id="160" idx="0"/>
            <a:endCxn id="40" idx="2"/>
          </p:cNvCxnSpPr>
          <p:nvPr/>
        </p:nvCxnSpPr>
        <p:spPr>
          <a:xfrm flipV="1">
            <a:off x="5574877" y="4128830"/>
            <a:ext cx="1" cy="258776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CB796F5-C85B-534A-A133-0609BF09798C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5574878" y="3213531"/>
            <a:ext cx="0" cy="296734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EC90489-C390-A64C-8DCF-2886EB6D645B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 flipV="1">
            <a:off x="6147967" y="3818241"/>
            <a:ext cx="345447" cy="1307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11">
            <a:extLst>
              <a:ext uri="{FF2B5EF4-FFF2-40B4-BE49-F238E27FC236}">
                <a16:creationId xmlns:a16="http://schemas.microsoft.com/office/drawing/2014/main" id="{2E386C6C-5096-7E47-8A6F-9FA496CA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40" y="998897"/>
            <a:ext cx="2511375" cy="504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26D080-5CAC-464C-B12D-58E8A2498FE8}"/>
              </a:ext>
            </a:extLst>
          </p:cNvPr>
          <p:cNvSpPr txBox="1"/>
          <p:nvPr/>
        </p:nvSpPr>
        <p:spPr>
          <a:xfrm>
            <a:off x="522252" y="960117"/>
            <a:ext cx="422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2/3. </a:t>
            </a:r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confusing</a:t>
            </a:r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 b="1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de-DE" altLang="zh-CN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 b="1" err="1">
                <a:latin typeface="Calibri" panose="020F0502020204030204" pitchFamily="34" charset="0"/>
                <a:cs typeface="Calibri" panose="020F0502020204030204" pitchFamily="34" charset="0"/>
              </a:rPr>
              <a:t>proces</a:t>
            </a:r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A5CECA-7CCB-D241-A41A-7D8D5C59E4C2}"/>
              </a:ext>
            </a:extLst>
          </p:cNvPr>
          <p:cNvSpPr txBox="1"/>
          <p:nvPr/>
        </p:nvSpPr>
        <p:spPr>
          <a:xfrm>
            <a:off x="9468873" y="6061003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Find Helpers</a:t>
            </a:r>
          </a:p>
        </p:txBody>
      </p:sp>
      <p:sp>
        <p:nvSpPr>
          <p:cNvPr id="44" name="灯片编号占位符 1">
            <a:extLst>
              <a:ext uri="{FF2B5EF4-FFF2-40B4-BE49-F238E27FC236}">
                <a16:creationId xmlns:a16="http://schemas.microsoft.com/office/drawing/2014/main" id="{39A249F8-3EE1-6A42-9BEC-0ABC6EB0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2A445D1-51D0-4030-806B-34CF6B6962A1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B50289A-8A1A-5F4D-9262-20B32E4A3B39}"/>
              </a:ext>
            </a:extLst>
          </p:cNvPr>
          <p:cNvGrpSpPr/>
          <p:nvPr/>
        </p:nvGrpSpPr>
        <p:grpSpPr>
          <a:xfrm>
            <a:off x="227615" y="261569"/>
            <a:ext cx="6801834" cy="461665"/>
            <a:chOff x="534703" y="266788"/>
            <a:chExt cx="6801834" cy="4616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EE4BBF-6324-1941-B266-DB5E41773155}"/>
                </a:ext>
              </a:extLst>
            </p:cNvPr>
            <p:cNvSpPr txBox="1"/>
            <p:nvPr/>
          </p:nvSpPr>
          <p:spPr>
            <a:xfrm>
              <a:off x="534703" y="266788"/>
              <a:ext cx="3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49988A-2A77-3D4C-8A6D-58D9B834653A}"/>
                </a:ext>
              </a:extLst>
            </p:cNvPr>
            <p:cNvSpPr txBox="1"/>
            <p:nvPr/>
          </p:nvSpPr>
          <p:spPr>
            <a:xfrm>
              <a:off x="3609552" y="266788"/>
              <a:ext cx="3726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QUALITATIVE EVALUATION*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E4A3109-EEC4-D444-AFB4-8CB4192987AB}"/>
              </a:ext>
            </a:extLst>
          </p:cNvPr>
          <p:cNvSpPr txBox="1"/>
          <p:nvPr/>
        </p:nvSpPr>
        <p:spPr>
          <a:xfrm>
            <a:off x="519491" y="5808303"/>
            <a:ext cx="5971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* [3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cs typeface="Calibri" panose="020F0502020204030204" pitchFamily="34" charset="0"/>
              </a:rPr>
              <a:t>subjects</a:t>
            </a:r>
            <a:r>
              <a:rPr lang="de-DE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aged</a:t>
            </a:r>
            <a:r>
              <a:rPr lang="de-DE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 27-60 (</a:t>
            </a:r>
            <a:r>
              <a:rPr lang="de-DE" sz="20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Ø</a:t>
            </a:r>
            <a:r>
              <a:rPr lang="de-DE" sz="20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</a:t>
            </a:r>
            <a:r>
              <a:rPr lang="de-DE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47,3 </a:t>
            </a:r>
            <a:r>
              <a:rPr lang="de-DE" sz="2000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years</a:t>
            </a:r>
            <a:r>
              <a:rPr lang="de-DE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)]</a:t>
            </a:r>
            <a:endParaRPr lang="de-DE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" name="Grafik 9">
            <a:extLst>
              <a:ext uri="{FF2B5EF4-FFF2-40B4-BE49-F238E27FC236}">
                <a16:creationId xmlns:a16="http://schemas.microsoft.com/office/drawing/2014/main" id="{D69E87E1-6B6B-7E48-860A-AE99C18E1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204" y="979032"/>
            <a:ext cx="2551445" cy="504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EEED345-6F6F-B74C-BE91-682137020447}"/>
              </a:ext>
            </a:extLst>
          </p:cNvPr>
          <p:cNvSpPr/>
          <p:nvPr/>
        </p:nvSpPr>
        <p:spPr>
          <a:xfrm>
            <a:off x="3517962" y="2609333"/>
            <a:ext cx="1146179" cy="6185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</p:spTree>
    <p:extLst>
      <p:ext uri="{BB962C8B-B14F-4D97-AF65-F5344CB8AC3E}">
        <p14:creationId xmlns:p14="http://schemas.microsoft.com/office/powerpoint/2010/main" val="376792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pic>
        <p:nvPicPr>
          <p:cNvPr id="193" name="图片 2" descr="电子设备的屏幕&#10;&#10;已自动生成说明">
            <a:extLst>
              <a:ext uri="{FF2B5EF4-FFF2-40B4-BE49-F238E27FC236}">
                <a16:creationId xmlns:a16="http://schemas.microsoft.com/office/drawing/2014/main" id="{17C0AA38-A0F9-A94A-B6E7-A8406E71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1" y="1464343"/>
            <a:ext cx="2126804" cy="43200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381FD34C-DC89-A643-AE79-1FD23D646495}"/>
              </a:ext>
            </a:extLst>
          </p:cNvPr>
          <p:cNvSpPr txBox="1"/>
          <p:nvPr/>
        </p:nvSpPr>
        <p:spPr>
          <a:xfrm>
            <a:off x="522253" y="960117"/>
            <a:ext cx="3657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>
                <a:latin typeface="Calibri"/>
                <a:cs typeface="Calibri"/>
              </a:rPr>
              <a:t>3/3. Old fashioned style</a:t>
            </a:r>
          </a:p>
        </p:txBody>
      </p:sp>
      <p:pic>
        <p:nvPicPr>
          <p:cNvPr id="31" name="Grafik 11">
            <a:extLst>
              <a:ext uri="{FF2B5EF4-FFF2-40B4-BE49-F238E27FC236}">
                <a16:creationId xmlns:a16="http://schemas.microsoft.com/office/drawing/2014/main" id="{216528CC-C8E6-F643-AFDC-9581E661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380" y="1465139"/>
            <a:ext cx="2152607" cy="4320000"/>
          </a:xfrm>
          <a:prstGeom prst="rect">
            <a:avLst/>
          </a:prstGeom>
        </p:spPr>
      </p:pic>
      <p:pic>
        <p:nvPicPr>
          <p:cNvPr id="34" name="Grafik 11">
            <a:extLst>
              <a:ext uri="{FF2B5EF4-FFF2-40B4-BE49-F238E27FC236}">
                <a16:creationId xmlns:a16="http://schemas.microsoft.com/office/drawing/2014/main" id="{E3E09E13-04FB-0446-8A09-0AF3324F3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606" y="1454853"/>
            <a:ext cx="2159112" cy="4320000"/>
          </a:xfrm>
          <a:prstGeom prst="rect">
            <a:avLst/>
          </a:prstGeom>
        </p:spPr>
      </p:pic>
      <p:pic>
        <p:nvPicPr>
          <p:cNvPr id="44" name="Grafik 9">
            <a:extLst>
              <a:ext uri="{FF2B5EF4-FFF2-40B4-BE49-F238E27FC236}">
                <a16:creationId xmlns:a16="http://schemas.microsoft.com/office/drawing/2014/main" id="{BA15F6DD-FBDE-F449-BE78-C01DDCEED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411" y="1464343"/>
            <a:ext cx="2186953" cy="4320000"/>
          </a:xfrm>
          <a:prstGeom prst="rect">
            <a:avLst/>
          </a:prstGeom>
        </p:spPr>
      </p:pic>
      <p:sp>
        <p:nvSpPr>
          <p:cNvPr id="45" name="TextBox 42">
            <a:extLst>
              <a:ext uri="{FF2B5EF4-FFF2-40B4-BE49-F238E27FC236}">
                <a16:creationId xmlns:a16="http://schemas.microsoft.com/office/drawing/2014/main" id="{2CA5CECA-7CCB-D241-A41A-7D8D5C59E4C2}"/>
              </a:ext>
            </a:extLst>
          </p:cNvPr>
          <p:cNvSpPr txBox="1"/>
          <p:nvPr/>
        </p:nvSpPr>
        <p:spPr>
          <a:xfrm>
            <a:off x="9304134" y="5834077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Check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2">
            <a:extLst>
              <a:ext uri="{FF2B5EF4-FFF2-40B4-BE49-F238E27FC236}">
                <a16:creationId xmlns:a16="http://schemas.microsoft.com/office/drawing/2014/main" id="{9D7BBC9F-424F-A94F-A3E3-95CFD5401D60}"/>
              </a:ext>
            </a:extLst>
          </p:cNvPr>
          <p:cNvSpPr txBox="1"/>
          <p:nvPr/>
        </p:nvSpPr>
        <p:spPr>
          <a:xfrm>
            <a:off x="6381748" y="5834077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0066B084-8E74-5942-B82E-56BBDE55B0D8}"/>
              </a:ext>
            </a:extLst>
          </p:cNvPr>
          <p:cNvSpPr txBox="1"/>
          <p:nvPr/>
        </p:nvSpPr>
        <p:spPr>
          <a:xfrm>
            <a:off x="3459362" y="5834077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Add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2">
            <a:extLst>
              <a:ext uri="{FF2B5EF4-FFF2-40B4-BE49-F238E27FC236}">
                <a16:creationId xmlns:a16="http://schemas.microsoft.com/office/drawing/2014/main" id="{F197F80A-E2D0-A644-A15A-26DF87FFE594}"/>
              </a:ext>
            </a:extLst>
          </p:cNvPr>
          <p:cNvSpPr txBox="1"/>
          <p:nvPr/>
        </p:nvSpPr>
        <p:spPr>
          <a:xfrm>
            <a:off x="593965" y="5866752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</a:p>
        </p:txBody>
      </p:sp>
      <p:sp>
        <p:nvSpPr>
          <p:cNvPr id="51" name="灯片编号占位符 1">
            <a:extLst>
              <a:ext uri="{FF2B5EF4-FFF2-40B4-BE49-F238E27FC236}">
                <a16:creationId xmlns:a16="http://schemas.microsoft.com/office/drawing/2014/main" id="{713959B8-AE85-E749-9AE1-15D4C0BE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2A445D1-51D0-4030-806B-34CF6B6962A1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174117-FEFF-144A-8F5F-00A9EC3E0E0A}"/>
              </a:ext>
            </a:extLst>
          </p:cNvPr>
          <p:cNvGrpSpPr/>
          <p:nvPr/>
        </p:nvGrpSpPr>
        <p:grpSpPr>
          <a:xfrm>
            <a:off x="227615" y="261569"/>
            <a:ext cx="6801834" cy="461665"/>
            <a:chOff x="534703" y="266788"/>
            <a:chExt cx="6801834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37DD3A-9BF3-404F-ADDE-3E8EF1FCC1ED}"/>
                </a:ext>
              </a:extLst>
            </p:cNvPr>
            <p:cNvSpPr txBox="1"/>
            <p:nvPr/>
          </p:nvSpPr>
          <p:spPr>
            <a:xfrm>
              <a:off x="534703" y="266788"/>
              <a:ext cx="3074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REFLECTIONS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E11A98-62E1-7748-A312-5ED780F96514}"/>
                </a:ext>
              </a:extLst>
            </p:cNvPr>
            <p:cNvSpPr txBox="1"/>
            <p:nvPr/>
          </p:nvSpPr>
          <p:spPr>
            <a:xfrm>
              <a:off x="3609552" y="266788"/>
              <a:ext cx="3726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QUALITATIVE EVALUATION*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981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7B42DE-41F7-6040-B4EF-1250A2796752}"/>
              </a:ext>
            </a:extLst>
          </p:cNvPr>
          <p:cNvGrpSpPr/>
          <p:nvPr/>
        </p:nvGrpSpPr>
        <p:grpSpPr>
          <a:xfrm>
            <a:off x="-113343" y="2213550"/>
            <a:ext cx="12153184" cy="2724897"/>
            <a:chOff x="-213704" y="975765"/>
            <a:chExt cx="12153184" cy="272489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0D4C79-C566-6C4A-801A-EAAE93278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032" y="2155129"/>
              <a:ext cx="185738" cy="1857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AC7245-136D-464A-80D0-C4E3ABCF1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7178" y="2155082"/>
              <a:ext cx="185738" cy="185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E1B486-C06D-C44B-8161-C8CB35EEA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3387" y="2155129"/>
              <a:ext cx="185738" cy="185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551494B-B066-6243-91D3-F9D7361B3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0081" y="2143850"/>
              <a:ext cx="185738" cy="185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94DFA65-7685-C946-901E-48F0B030C028}"/>
                </a:ext>
              </a:extLst>
            </p:cNvPr>
            <p:cNvCxnSpPr/>
            <p:nvPr/>
          </p:nvCxnSpPr>
          <p:spPr>
            <a:xfrm flipV="1">
              <a:off x="742901" y="1413307"/>
              <a:ext cx="0" cy="74182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4130DB-295B-684D-8982-22B779BCEB9F}"/>
                </a:ext>
              </a:extLst>
            </p:cNvPr>
            <p:cNvSpPr txBox="1"/>
            <p:nvPr/>
          </p:nvSpPr>
          <p:spPr>
            <a:xfrm>
              <a:off x="-213704" y="1014068"/>
              <a:ext cx="1913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err="1">
                  <a:latin typeface="Calibri" panose="020F0502020204030204" pitchFamily="34" charset="0"/>
                  <a:cs typeface="Calibri" panose="020F0502020204030204" pitchFamily="34" charset="0"/>
                </a:rPr>
                <a:t>Idea</a:t>
              </a:r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BE709C-C1D0-914D-8F20-A891B05A64CF}"/>
                </a:ext>
              </a:extLst>
            </p:cNvPr>
            <p:cNvSpPr txBox="1"/>
            <p:nvPr/>
          </p:nvSpPr>
          <p:spPr>
            <a:xfrm>
              <a:off x="-213704" y="2445015"/>
              <a:ext cx="1913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zh-CN"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r>
                <a:rPr lang="zh-CN" altLang="de-DE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altLang="zh-CN">
                  <a:latin typeface="Calibri" panose="020F0502020204030204" pitchFamily="34" charset="0"/>
                  <a:cs typeface="Calibri" panose="020F0502020204030204" pitchFamily="34" charset="0"/>
                </a:rPr>
                <a:t>10.11.21</a:t>
              </a:r>
              <a:endParaRPr lang="de-DE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977D3-6BC5-994F-AB80-837A669023A9}"/>
                </a:ext>
              </a:extLst>
            </p:cNvPr>
            <p:cNvSpPr txBox="1"/>
            <p:nvPr/>
          </p:nvSpPr>
          <p:spPr>
            <a:xfrm>
              <a:off x="1629652" y="1704208"/>
              <a:ext cx="1913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r>
                <a:rPr lang="zh-CN" altLang="de-DE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24.11.21</a:t>
              </a:r>
              <a:endPara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7C51BB3-6AEC-AF40-8048-2CF199998E78}"/>
                </a:ext>
              </a:extLst>
            </p:cNvPr>
            <p:cNvCxnSpPr>
              <a:cxnSpLocks/>
            </p:cNvCxnSpPr>
            <p:nvPr/>
          </p:nvCxnSpPr>
          <p:spPr>
            <a:xfrm>
              <a:off x="2586256" y="2312731"/>
              <a:ext cx="0" cy="741600"/>
            </a:xfrm>
            <a:prstGeom prst="straightConnector1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26E119-1D11-DD45-8DCC-044121880768}"/>
                </a:ext>
              </a:extLst>
            </p:cNvPr>
            <p:cNvSpPr txBox="1"/>
            <p:nvPr/>
          </p:nvSpPr>
          <p:spPr>
            <a:xfrm>
              <a:off x="1629651" y="3054331"/>
              <a:ext cx="1913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Paper</a:t>
              </a:r>
              <a:r>
                <a:rPr lang="zh-CN" altLang="de-DE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Prototype</a:t>
              </a:r>
              <a:endPara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E8150B3-6CEF-C646-AACF-2BAA454A717D}"/>
                </a:ext>
              </a:extLst>
            </p:cNvPr>
            <p:cNvCxnSpPr/>
            <p:nvPr/>
          </p:nvCxnSpPr>
          <p:spPr>
            <a:xfrm flipV="1">
              <a:off x="4586781" y="1426686"/>
              <a:ext cx="0" cy="741822"/>
            </a:xfrm>
            <a:prstGeom prst="straightConnector1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140E39-105E-AF46-A8E9-11CA692C6608}"/>
                </a:ext>
              </a:extLst>
            </p:cNvPr>
            <p:cNvSpPr txBox="1"/>
            <p:nvPr/>
          </p:nvSpPr>
          <p:spPr>
            <a:xfrm>
              <a:off x="3550574" y="2462525"/>
              <a:ext cx="1913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r>
                <a:rPr lang="zh-CN" altLang="de-DE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15.12.21</a:t>
              </a:r>
              <a:endPara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CF60AA-43B3-2340-BAFB-6E88BA9507E8}"/>
                </a:ext>
              </a:extLst>
            </p:cNvPr>
            <p:cNvSpPr txBox="1"/>
            <p:nvPr/>
          </p:nvSpPr>
          <p:spPr>
            <a:xfrm>
              <a:off x="3452204" y="975765"/>
              <a:ext cx="2361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Static</a:t>
              </a:r>
              <a:r>
                <a:rPr lang="zh-CN" altLang="de-DE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</a:t>
              </a:r>
              <a:r>
                <a:rPr lang="zh-CN" altLang="de-DE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prototype</a:t>
              </a:r>
              <a:endPara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F47493-C1B9-BC49-AE24-6B7883EAECCB}"/>
                </a:ext>
              </a:extLst>
            </p:cNvPr>
            <p:cNvSpPr txBox="1"/>
            <p:nvPr/>
          </p:nvSpPr>
          <p:spPr>
            <a:xfrm>
              <a:off x="7233079" y="1704208"/>
              <a:ext cx="1913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r>
                <a:rPr lang="zh-CN" altLang="de-DE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19.01.22</a:t>
              </a:r>
              <a:endPara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C2CD460-F1FC-A546-AA3F-B634B8CA380E}"/>
                </a:ext>
              </a:extLst>
            </p:cNvPr>
            <p:cNvCxnSpPr>
              <a:cxnSpLocks/>
            </p:cNvCxnSpPr>
            <p:nvPr/>
          </p:nvCxnSpPr>
          <p:spPr>
            <a:xfrm>
              <a:off x="8202950" y="2314229"/>
              <a:ext cx="0" cy="741600"/>
            </a:xfrm>
            <a:prstGeom prst="straightConnector1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354B17-A193-B94B-A3E8-FD406574A283}"/>
                </a:ext>
              </a:extLst>
            </p:cNvPr>
            <p:cNvSpPr txBox="1"/>
            <p:nvPr/>
          </p:nvSpPr>
          <p:spPr>
            <a:xfrm>
              <a:off x="7233078" y="3054331"/>
              <a:ext cx="1913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Dynamic</a:t>
              </a:r>
              <a:r>
                <a:rPr lang="zh-CN" altLang="de-DE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</a:t>
              </a:r>
              <a:r>
                <a:rPr lang="zh-CN" altLang="de-DE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de-DE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prototype</a:t>
              </a:r>
              <a:endPara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036C07C-1472-D64C-934B-22B04B063A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6758" y="2144051"/>
              <a:ext cx="185738" cy="185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DB8B19-2BEC-384E-843E-253A20492DE6}"/>
                </a:ext>
              </a:extLst>
            </p:cNvPr>
            <p:cNvSpPr txBox="1"/>
            <p:nvPr/>
          </p:nvSpPr>
          <p:spPr>
            <a:xfrm>
              <a:off x="5280256" y="2445015"/>
              <a:ext cx="2295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Happy New Year!</a:t>
              </a:r>
              <a:endPara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DB84F1-0580-A14B-BB5A-DD47CD7B1F5D}"/>
                </a:ext>
              </a:extLst>
            </p:cNvPr>
            <p:cNvSpPr txBox="1"/>
            <p:nvPr/>
          </p:nvSpPr>
          <p:spPr>
            <a:xfrm>
              <a:off x="10026273" y="2073540"/>
              <a:ext cx="1913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Quantitative</a:t>
              </a:r>
            </a:p>
            <a:p>
              <a:pPr algn="ctr"/>
              <a:r>
                <a:rPr lang="en-US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evaluation</a:t>
              </a:r>
              <a:endParaRPr 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E489B09-8302-164F-890B-59165900C1E5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835770" y="2247998"/>
              <a:ext cx="1657617" cy="701"/>
            </a:xfrm>
            <a:prstGeom prst="lin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4CA19F-9679-3045-B992-5DEABADD417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2647238" y="2247951"/>
              <a:ext cx="1859940" cy="702"/>
            </a:xfrm>
            <a:prstGeom prst="lin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617C6F0-F82E-354C-A815-2F34A7DBE53B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4627749" y="2236920"/>
              <a:ext cx="1659009" cy="13280"/>
            </a:xfrm>
            <a:prstGeom prst="lin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92F787-F98D-CD45-8F5B-A5960DDF8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139" y="2228969"/>
              <a:ext cx="1659009" cy="13280"/>
            </a:xfrm>
            <a:prstGeom prst="line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381A89A-95DF-D441-AE71-146ADE0590A1}"/>
                </a:ext>
              </a:extLst>
            </p:cNvPr>
            <p:cNvCxnSpPr>
              <a:stCxn id="11" idx="6"/>
            </p:cNvCxnSpPr>
            <p:nvPr/>
          </p:nvCxnSpPr>
          <p:spPr>
            <a:xfrm>
              <a:off x="8295819" y="2236719"/>
              <a:ext cx="2039325" cy="13481"/>
            </a:xfrm>
            <a:prstGeom prst="straightConnector1">
              <a:avLst/>
            </a:prstGeom>
            <a:ln w="2540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F3F685-AA33-4489-B2E4-F3EB9F9D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AC2F09-E09B-D945-A7CE-6868614CE0F9}"/>
              </a:ext>
            </a:extLst>
          </p:cNvPr>
          <p:cNvSpPr txBox="1"/>
          <p:nvPr/>
        </p:nvSpPr>
        <p:spPr>
          <a:xfrm>
            <a:off x="534703" y="266788"/>
            <a:ext cx="107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23C981-A3CA-2B4B-B370-49C2D95D210A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AND INTERVIEW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EBE0DF-E1C2-1748-BB47-E9BDB68CB0CC}"/>
              </a:ext>
            </a:extLst>
          </p:cNvPr>
          <p:cNvSpPr txBox="1"/>
          <p:nvPr/>
        </p:nvSpPr>
        <p:spPr>
          <a:xfrm>
            <a:off x="7809246" y="254566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ANALYSIS</a:t>
            </a:r>
          </a:p>
        </p:txBody>
      </p:sp>
    </p:spTree>
    <p:extLst>
      <p:ext uri="{BB962C8B-B14F-4D97-AF65-F5344CB8AC3E}">
        <p14:creationId xmlns:p14="http://schemas.microsoft.com/office/powerpoint/2010/main" val="346893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17C6F0-F82E-354C-A815-2F34A7DBE53B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05447" y="3319818"/>
            <a:ext cx="1659009" cy="13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4CA19F-9679-3045-B992-5DEABADD417C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2656823" y="3330849"/>
            <a:ext cx="1828053" cy="4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0D4C79-C566-6C4A-801A-EAAE932784C5}"/>
              </a:ext>
            </a:extLst>
          </p:cNvPr>
          <p:cNvSpPr>
            <a:spLocks noChangeAspect="1"/>
          </p:cNvSpPr>
          <p:nvPr/>
        </p:nvSpPr>
        <p:spPr>
          <a:xfrm>
            <a:off x="627730" y="3238027"/>
            <a:ext cx="185738" cy="1857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AC7245-136D-464A-80D0-C4E3ABCF1B40}"/>
              </a:ext>
            </a:extLst>
          </p:cNvPr>
          <p:cNvSpPr>
            <a:spLocks noChangeAspect="1"/>
          </p:cNvSpPr>
          <p:nvPr/>
        </p:nvSpPr>
        <p:spPr>
          <a:xfrm>
            <a:off x="4484876" y="3237980"/>
            <a:ext cx="185738" cy="185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1B486-C06D-C44B-8161-C8CB35EEAD85}"/>
              </a:ext>
            </a:extLst>
          </p:cNvPr>
          <p:cNvSpPr>
            <a:spLocks noChangeAspect="1"/>
          </p:cNvSpPr>
          <p:nvPr/>
        </p:nvSpPr>
        <p:spPr>
          <a:xfrm>
            <a:off x="2471085" y="3238027"/>
            <a:ext cx="185738" cy="18573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51494B-B066-6243-91D3-F9D7361B3525}"/>
              </a:ext>
            </a:extLst>
          </p:cNvPr>
          <p:cNvSpPr>
            <a:spLocks noChangeAspect="1"/>
          </p:cNvSpPr>
          <p:nvPr/>
        </p:nvSpPr>
        <p:spPr>
          <a:xfrm>
            <a:off x="8087779" y="3226748"/>
            <a:ext cx="185738" cy="185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4DFA65-7685-C946-901E-48F0B030C028}"/>
              </a:ext>
            </a:extLst>
          </p:cNvPr>
          <p:cNvCxnSpPr/>
          <p:nvPr/>
        </p:nvCxnSpPr>
        <p:spPr>
          <a:xfrm flipV="1">
            <a:off x="720599" y="2496205"/>
            <a:ext cx="0" cy="7418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4130DB-295B-684D-8982-22B779BCEB9F}"/>
              </a:ext>
            </a:extLst>
          </p:cNvPr>
          <p:cNvSpPr txBox="1"/>
          <p:nvPr/>
        </p:nvSpPr>
        <p:spPr>
          <a:xfrm>
            <a:off x="-236006" y="209696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E709C-C1D0-914D-8F20-A891B05A64CF}"/>
              </a:ext>
            </a:extLst>
          </p:cNvPr>
          <p:cNvSpPr txBox="1"/>
          <p:nvPr/>
        </p:nvSpPr>
        <p:spPr>
          <a:xfrm>
            <a:off x="-236006" y="3527913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10.11.21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5977D3-6BC5-994F-AB80-837A669023A9}"/>
              </a:ext>
            </a:extLst>
          </p:cNvPr>
          <p:cNvSpPr txBox="1"/>
          <p:nvPr/>
        </p:nvSpPr>
        <p:spPr>
          <a:xfrm>
            <a:off x="1607350" y="278710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24.11.21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C51BB3-6AEC-AF40-8048-2CF199998E78}"/>
              </a:ext>
            </a:extLst>
          </p:cNvPr>
          <p:cNvCxnSpPr>
            <a:cxnSpLocks/>
          </p:cNvCxnSpPr>
          <p:nvPr/>
        </p:nvCxnSpPr>
        <p:spPr>
          <a:xfrm>
            <a:off x="2563954" y="3395629"/>
            <a:ext cx="0" cy="74160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26E119-1D11-DD45-8DCC-044121880768}"/>
              </a:ext>
            </a:extLst>
          </p:cNvPr>
          <p:cNvSpPr txBox="1"/>
          <p:nvPr/>
        </p:nvSpPr>
        <p:spPr>
          <a:xfrm>
            <a:off x="1607349" y="4137229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Paper prototype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8150B3-6CEF-C646-AACF-2BAA454A717D}"/>
              </a:ext>
            </a:extLst>
          </p:cNvPr>
          <p:cNvCxnSpPr/>
          <p:nvPr/>
        </p:nvCxnSpPr>
        <p:spPr>
          <a:xfrm flipV="1">
            <a:off x="4564479" y="2509584"/>
            <a:ext cx="0" cy="74182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140E39-105E-AF46-A8E9-11CA692C6608}"/>
              </a:ext>
            </a:extLst>
          </p:cNvPr>
          <p:cNvSpPr txBox="1"/>
          <p:nvPr/>
        </p:nvSpPr>
        <p:spPr>
          <a:xfrm>
            <a:off x="3528272" y="3545423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15.12.21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CF60AA-43B3-2340-BAFB-6E88BA9507E8}"/>
              </a:ext>
            </a:extLst>
          </p:cNvPr>
          <p:cNvSpPr txBox="1"/>
          <p:nvPr/>
        </p:nvSpPr>
        <p:spPr>
          <a:xfrm>
            <a:off x="3429902" y="2058663"/>
            <a:ext cx="236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Static web prototype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F47493-C1B9-BC49-AE24-6B7883EAECCB}"/>
              </a:ext>
            </a:extLst>
          </p:cNvPr>
          <p:cNvSpPr txBox="1"/>
          <p:nvPr/>
        </p:nvSpPr>
        <p:spPr>
          <a:xfrm>
            <a:off x="7210777" y="278710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19.01.22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2CD460-F1FC-A546-AA3F-B634B8CA380E}"/>
              </a:ext>
            </a:extLst>
          </p:cNvPr>
          <p:cNvCxnSpPr>
            <a:cxnSpLocks/>
          </p:cNvCxnSpPr>
          <p:nvPr/>
        </p:nvCxnSpPr>
        <p:spPr>
          <a:xfrm>
            <a:off x="8180648" y="3397127"/>
            <a:ext cx="0" cy="74160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354B17-A193-B94B-A3E8-FD406574A283}"/>
              </a:ext>
            </a:extLst>
          </p:cNvPr>
          <p:cNvSpPr txBox="1"/>
          <p:nvPr/>
        </p:nvSpPr>
        <p:spPr>
          <a:xfrm>
            <a:off x="6922571" y="4137229"/>
            <a:ext cx="25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Dynamic web prototype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36C07C-1472-D64C-934B-22B04B063A0E}"/>
              </a:ext>
            </a:extLst>
          </p:cNvPr>
          <p:cNvSpPr>
            <a:spLocks noChangeAspect="1"/>
          </p:cNvSpPr>
          <p:nvPr/>
        </p:nvSpPr>
        <p:spPr>
          <a:xfrm>
            <a:off x="6264456" y="3226949"/>
            <a:ext cx="185738" cy="1857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B8B19-2BEC-384E-843E-253A20492DE6}"/>
              </a:ext>
            </a:extLst>
          </p:cNvPr>
          <p:cNvSpPr txBox="1"/>
          <p:nvPr/>
        </p:nvSpPr>
        <p:spPr>
          <a:xfrm>
            <a:off x="5257954" y="3527913"/>
            <a:ext cx="229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Happy New Year!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84F1-0580-A14B-BB5A-DD47CD7B1F5D}"/>
              </a:ext>
            </a:extLst>
          </p:cNvPr>
          <p:cNvSpPr txBox="1"/>
          <p:nvPr/>
        </p:nvSpPr>
        <p:spPr>
          <a:xfrm>
            <a:off x="9975422" y="3007683"/>
            <a:ext cx="191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Quantitative Evaluation</a:t>
            </a:r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489B09-8302-164F-890B-59165900C1E5}"/>
              </a:ext>
            </a:extLst>
          </p:cNvPr>
          <p:cNvCxnSpPr>
            <a:endCxn id="10" idx="2"/>
          </p:cNvCxnSpPr>
          <p:nvPr/>
        </p:nvCxnSpPr>
        <p:spPr>
          <a:xfrm flipV="1">
            <a:off x="813468" y="3330896"/>
            <a:ext cx="1657617" cy="70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92F787-F98D-CD45-8F5B-A5960DDF8B12}"/>
              </a:ext>
            </a:extLst>
          </p:cNvPr>
          <p:cNvCxnSpPr>
            <a:cxnSpLocks/>
          </p:cNvCxnSpPr>
          <p:nvPr/>
        </p:nvCxnSpPr>
        <p:spPr>
          <a:xfrm flipV="1">
            <a:off x="6436837" y="3311867"/>
            <a:ext cx="1659009" cy="13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81A89A-95DF-D441-AE71-146ADE0590A1}"/>
              </a:ext>
            </a:extLst>
          </p:cNvPr>
          <p:cNvCxnSpPr>
            <a:stCxn id="11" idx="6"/>
          </p:cNvCxnSpPr>
          <p:nvPr/>
        </p:nvCxnSpPr>
        <p:spPr>
          <a:xfrm>
            <a:off x="8273517" y="3319617"/>
            <a:ext cx="2039325" cy="13481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E37DCC-DE0D-4199-9992-B89B8817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FF270F-D17C-3942-82BB-451DEBF01DC0}"/>
              </a:ext>
            </a:extLst>
          </p:cNvPr>
          <p:cNvSpPr txBox="1"/>
          <p:nvPr/>
        </p:nvSpPr>
        <p:spPr>
          <a:xfrm>
            <a:off x="227615" y="261569"/>
            <a:ext cx="307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38B2F6-53F5-2844-ACD4-8D022C81955F}"/>
              </a:ext>
            </a:extLst>
          </p:cNvPr>
          <p:cNvSpPr txBox="1"/>
          <p:nvPr/>
        </p:nvSpPr>
        <p:spPr>
          <a:xfrm>
            <a:off x="3027054" y="240466"/>
            <a:ext cx="377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WEB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810B8-F038-354D-8EB0-9F12DB07BF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6"/>
          <a:stretch/>
        </p:blipFill>
        <p:spPr>
          <a:xfrm>
            <a:off x="5804677" y="2229300"/>
            <a:ext cx="1110296" cy="8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9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667EA1-3A3A-49FB-A1FA-35F6EF03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0AD06-B7F8-FD48-81F0-C33F41E6E201}"/>
              </a:ext>
            </a:extLst>
          </p:cNvPr>
          <p:cNvSpPr/>
          <p:nvPr/>
        </p:nvSpPr>
        <p:spPr>
          <a:xfrm>
            <a:off x="534703" y="3172327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3CB90-F22F-FD42-86F1-35A97C290A88}"/>
              </a:ext>
            </a:extLst>
          </p:cNvPr>
          <p:cNvSpPr/>
          <p:nvPr/>
        </p:nvSpPr>
        <p:spPr>
          <a:xfrm>
            <a:off x="534703" y="2276007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8534B8-1A48-7642-9976-D70D6CDFEE70}"/>
              </a:ext>
            </a:extLst>
          </p:cNvPr>
          <p:cNvSpPr/>
          <p:nvPr/>
        </p:nvSpPr>
        <p:spPr>
          <a:xfrm>
            <a:off x="3510161" y="2276008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Check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E4250-B74D-F840-AC59-834293C5EDAA}"/>
              </a:ext>
            </a:extLst>
          </p:cNvPr>
          <p:cNvSpPr/>
          <p:nvPr/>
        </p:nvSpPr>
        <p:spPr>
          <a:xfrm>
            <a:off x="3510161" y="3191307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3C4FF3-A878-1A46-9237-ED1CF1B2CF45}"/>
              </a:ext>
            </a:extLst>
          </p:cNvPr>
          <p:cNvSpPr/>
          <p:nvPr/>
        </p:nvSpPr>
        <p:spPr>
          <a:xfrm>
            <a:off x="5001787" y="3190000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Payment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088A4A-03EA-5942-BC50-CD0DC2BA1DC8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4656340" y="2585291"/>
            <a:ext cx="918537" cy="60470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315A666-00CF-2242-BC15-28F4D4B69BE3}"/>
              </a:ext>
            </a:extLst>
          </p:cNvPr>
          <p:cNvSpPr/>
          <p:nvPr/>
        </p:nvSpPr>
        <p:spPr>
          <a:xfrm>
            <a:off x="534704" y="4068648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18B7EE-9975-0A4F-9D10-BB7B238B1BE4}"/>
              </a:ext>
            </a:extLst>
          </p:cNvPr>
          <p:cNvSpPr/>
          <p:nvPr/>
        </p:nvSpPr>
        <p:spPr>
          <a:xfrm>
            <a:off x="2026335" y="4068648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E35209-7083-E346-84D4-409D17FACC6B}"/>
              </a:ext>
            </a:extLst>
          </p:cNvPr>
          <p:cNvSpPr/>
          <p:nvPr/>
        </p:nvSpPr>
        <p:spPr>
          <a:xfrm>
            <a:off x="3510160" y="4068648"/>
            <a:ext cx="1146179" cy="6185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err="1">
                <a:latin typeface="Calibri" panose="020F0502020204030204" pitchFamily="34" charset="0"/>
                <a:cs typeface="Calibri" panose="020F0502020204030204" pitchFamily="34" charset="0"/>
              </a:rPr>
              <a:t>Helper‘s</a:t>
            </a:r>
            <a:endParaRPr lang="de-DE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e-DE" b="1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C72168-EAD8-844B-A4F2-83A26C392A72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1680883" y="4377931"/>
            <a:ext cx="34545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37834B-51A7-0841-AEE1-862C691500F2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172514" y="4377931"/>
            <a:ext cx="33764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B78A96-4F96-7A4B-85BB-A6F041FE7DD1}"/>
              </a:ext>
            </a:extLst>
          </p:cNvPr>
          <p:cNvCxnSpPr>
            <a:cxnSpLocks/>
            <a:stCxn id="27" idx="0"/>
            <a:endCxn id="11" idx="2"/>
          </p:cNvCxnSpPr>
          <p:nvPr/>
        </p:nvCxnSpPr>
        <p:spPr>
          <a:xfrm flipV="1">
            <a:off x="4083250" y="3809872"/>
            <a:ext cx="1" cy="25877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85B526-05B5-8542-85A2-EBC6209F7CAE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083251" y="2894573"/>
            <a:ext cx="0" cy="2967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328969-21AD-E64E-96B1-14ADA93E95B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656340" y="3499283"/>
            <a:ext cx="345447" cy="130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C5EE3E-91DC-B748-8955-26CB69F123A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680882" y="2585290"/>
            <a:ext cx="1829279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C061D7-66AF-7C42-A773-618C3F2DDB5F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1107793" y="2894572"/>
            <a:ext cx="0" cy="277755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622504D3-9C42-F042-A245-0A16E4BED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36" y="979282"/>
            <a:ext cx="2486300" cy="504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B67AE33-BDB7-3442-A3E7-2465F93C7405}"/>
              </a:ext>
            </a:extLst>
          </p:cNvPr>
          <p:cNvSpPr txBox="1"/>
          <p:nvPr/>
        </p:nvSpPr>
        <p:spPr>
          <a:xfrm>
            <a:off x="227615" y="261569"/>
            <a:ext cx="307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REFLECTIONS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B7111-777F-CE46-BC81-C3C9B6C509FE}"/>
              </a:ext>
            </a:extLst>
          </p:cNvPr>
          <p:cNvSpPr txBox="1"/>
          <p:nvPr/>
        </p:nvSpPr>
        <p:spPr>
          <a:xfrm>
            <a:off x="3027054" y="240466"/>
            <a:ext cx="377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WEB PROTOTYPE</a:t>
            </a:r>
          </a:p>
        </p:txBody>
      </p:sp>
      <p:sp>
        <p:nvSpPr>
          <p:cNvPr id="57" name="TextBox 42">
            <a:extLst>
              <a:ext uri="{FF2B5EF4-FFF2-40B4-BE49-F238E27FC236}">
                <a16:creationId xmlns:a16="http://schemas.microsoft.com/office/drawing/2014/main" id="{32C40FE8-0D7E-6141-A56D-7628B61F3BAB}"/>
              </a:ext>
            </a:extLst>
          </p:cNvPr>
          <p:cNvSpPr txBox="1"/>
          <p:nvPr/>
        </p:nvSpPr>
        <p:spPr>
          <a:xfrm>
            <a:off x="9434370" y="6021136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</a:p>
        </p:txBody>
      </p:sp>
      <p:sp>
        <p:nvSpPr>
          <p:cNvPr id="30" name="TextBox 195">
            <a:extLst>
              <a:ext uri="{FF2B5EF4-FFF2-40B4-BE49-F238E27FC236}">
                <a16:creationId xmlns:a16="http://schemas.microsoft.com/office/drawing/2014/main" id="{837C4EB2-5F49-9F46-992E-E9A16810C73F}"/>
              </a:ext>
            </a:extLst>
          </p:cNvPr>
          <p:cNvSpPr txBox="1"/>
          <p:nvPr/>
        </p:nvSpPr>
        <p:spPr>
          <a:xfrm>
            <a:off x="227614" y="912118"/>
            <a:ext cx="489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err="1">
                <a:latin typeface="Calibri" panose="020F0502020204030204" pitchFamily="34" charset="0"/>
                <a:cs typeface="Calibri" panose="020F0502020204030204" pitchFamily="34" charset="0"/>
              </a:rPr>
              <a:t>Redesign</a:t>
            </a:r>
            <a:r>
              <a:rPr lang="de-DE" sz="2400" b="1">
                <a:latin typeface="Calibri" panose="020F0502020204030204" pitchFamily="34" charset="0"/>
                <a:cs typeface="Calibri" panose="020F0502020204030204" pitchFamily="34" charset="0"/>
              </a:rPr>
              <a:t> Homepage </a:t>
            </a:r>
            <a:r>
              <a:rPr lang="de-DE" sz="2400" b="1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de-DE" sz="2400" b="1">
                <a:latin typeface="Calibri" panose="020F0502020204030204" pitchFamily="34" charset="0"/>
                <a:cs typeface="Calibri" panose="020F0502020204030204" pitchFamily="34" charset="0"/>
              </a:rPr>
              <a:t> User </a:t>
            </a:r>
            <a:r>
              <a:rPr lang="de-DE" sz="2400" b="1" err="1"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  <a:endParaRPr lang="de-DE" sz="24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37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56C81-6E54-3A48-A2DE-AAC5DBD53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5" y="1836821"/>
            <a:ext cx="1953522" cy="39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F9B22D-425F-B146-B47F-79FAD94A3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496" y="1894649"/>
            <a:ext cx="1954451" cy="39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1FB38-8BD6-C441-A9CE-7E3E1800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25" y="1836821"/>
            <a:ext cx="1954451" cy="39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B6028-62E6-F64F-AE5F-AB03982A8E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30" y="1836821"/>
            <a:ext cx="1954451" cy="39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6BCE8F-4C96-394C-A171-289DEC40EB1E}"/>
              </a:ext>
            </a:extLst>
          </p:cNvPr>
          <p:cNvSpPr txBox="1"/>
          <p:nvPr/>
        </p:nvSpPr>
        <p:spPr>
          <a:xfrm>
            <a:off x="227615" y="261569"/>
            <a:ext cx="307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96AD8-6C66-F843-947E-39E859DE4615}"/>
              </a:ext>
            </a:extLst>
          </p:cNvPr>
          <p:cNvSpPr txBox="1"/>
          <p:nvPr/>
        </p:nvSpPr>
        <p:spPr>
          <a:xfrm>
            <a:off x="3027054" y="240466"/>
            <a:ext cx="377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WEB PROTOTYPE</a:t>
            </a:r>
          </a:p>
        </p:txBody>
      </p:sp>
      <p:sp>
        <p:nvSpPr>
          <p:cNvPr id="19" name="灯片编号占位符 1">
            <a:extLst>
              <a:ext uri="{FF2B5EF4-FFF2-40B4-BE49-F238E27FC236}">
                <a16:creationId xmlns:a16="http://schemas.microsoft.com/office/drawing/2014/main" id="{CEE5C32E-2C14-D54A-984C-0EC6CA713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2A445D1-51D0-4030-806B-34CF6B6962A1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20" name="TextBox 195">
            <a:extLst>
              <a:ext uri="{FF2B5EF4-FFF2-40B4-BE49-F238E27FC236}">
                <a16:creationId xmlns:a16="http://schemas.microsoft.com/office/drawing/2014/main" id="{381FD34C-DC89-A643-AE79-1FD23D646495}"/>
              </a:ext>
            </a:extLst>
          </p:cNvPr>
          <p:cNvSpPr txBox="1"/>
          <p:nvPr/>
        </p:nvSpPr>
        <p:spPr>
          <a:xfrm>
            <a:off x="227615" y="912118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err="1">
                <a:latin typeface="Calibri" panose="020F0502020204030204" pitchFamily="34" charset="0"/>
                <a:cs typeface="Calibri" panose="020F0502020204030204" pitchFamily="34" charset="0"/>
              </a:rPr>
              <a:t>Redesign</a:t>
            </a:r>
            <a:r>
              <a:rPr lang="de-DE" sz="2400" b="1">
                <a:latin typeface="Calibri" panose="020F0502020204030204" pitchFamily="34" charset="0"/>
                <a:cs typeface="Calibri" panose="020F0502020204030204" pitchFamily="34" charset="0"/>
              </a:rPr>
              <a:t> App style</a:t>
            </a:r>
          </a:p>
        </p:txBody>
      </p:sp>
      <p:sp>
        <p:nvSpPr>
          <p:cNvPr id="21" name="TextBox 42">
            <a:extLst>
              <a:ext uri="{FF2B5EF4-FFF2-40B4-BE49-F238E27FC236}">
                <a16:creationId xmlns:a16="http://schemas.microsoft.com/office/drawing/2014/main" id="{1385852B-266F-5944-97EC-E9AD0BECD0F1}"/>
              </a:ext>
            </a:extLst>
          </p:cNvPr>
          <p:cNvSpPr txBox="1"/>
          <p:nvPr/>
        </p:nvSpPr>
        <p:spPr>
          <a:xfrm>
            <a:off x="522253" y="5962805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</a:p>
        </p:txBody>
      </p:sp>
      <p:sp>
        <p:nvSpPr>
          <p:cNvPr id="22" name="TextBox 42">
            <a:extLst>
              <a:ext uri="{FF2B5EF4-FFF2-40B4-BE49-F238E27FC236}">
                <a16:creationId xmlns:a16="http://schemas.microsoft.com/office/drawing/2014/main" id="{08405BBD-90AD-1449-81BD-25AA27DD187C}"/>
              </a:ext>
            </a:extLst>
          </p:cNvPr>
          <p:cNvSpPr txBox="1"/>
          <p:nvPr/>
        </p:nvSpPr>
        <p:spPr>
          <a:xfrm>
            <a:off x="3477423" y="5962805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Check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helpers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68C9A783-3D42-694E-98D2-5EBBBDEC3308}"/>
              </a:ext>
            </a:extLst>
          </p:cNvPr>
          <p:cNvSpPr txBox="1"/>
          <p:nvPr/>
        </p:nvSpPr>
        <p:spPr>
          <a:xfrm>
            <a:off x="6461680" y="5962805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Chat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08405BBD-90AD-1449-81BD-25AA27DD187C}"/>
              </a:ext>
            </a:extLst>
          </p:cNvPr>
          <p:cNvSpPr txBox="1"/>
          <p:nvPr/>
        </p:nvSpPr>
        <p:spPr>
          <a:xfrm>
            <a:off x="9530103" y="5987018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99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667EA1-3A3A-49FB-A1FA-35F6EF03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67AE33-BDB7-3442-A3E7-2465F93C7405}"/>
              </a:ext>
            </a:extLst>
          </p:cNvPr>
          <p:cNvSpPr txBox="1"/>
          <p:nvPr/>
        </p:nvSpPr>
        <p:spPr>
          <a:xfrm>
            <a:off x="227615" y="261569"/>
            <a:ext cx="307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REFLECTIONS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B7111-777F-CE46-BC81-C3C9B6C509FE}"/>
              </a:ext>
            </a:extLst>
          </p:cNvPr>
          <p:cNvSpPr txBox="1"/>
          <p:nvPr/>
        </p:nvSpPr>
        <p:spPr>
          <a:xfrm>
            <a:off x="3027054" y="240466"/>
            <a:ext cx="377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WEB PROTOTYPE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59AD50-893D-8C45-A48B-D45957EB4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93" y="975765"/>
            <a:ext cx="2486843" cy="50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168A6D-CD82-2E4D-AF88-6631BE195FF3}"/>
              </a:ext>
            </a:extLst>
          </p:cNvPr>
          <p:cNvSpPr txBox="1"/>
          <p:nvPr/>
        </p:nvSpPr>
        <p:spPr>
          <a:xfrm>
            <a:off x="227615" y="1057277"/>
            <a:ext cx="6966065" cy="32205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elements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dynamically</a:t>
            </a:r>
            <a:endParaRPr lang="de-DE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elements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functional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elements</a:t>
            </a:r>
            <a:endParaRPr lang="de-DE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de-DE" sz="2400" err="1">
                <a:latin typeface="Calibri"/>
                <a:cs typeface="Calibri"/>
              </a:rPr>
              <a:t>Implement</a:t>
            </a:r>
            <a:r>
              <a:rPr lang="de-DE" sz="2400">
                <a:latin typeface="Calibri"/>
                <a:cs typeface="Calibri"/>
              </a:rPr>
              <a:t> </a:t>
            </a:r>
            <a:r>
              <a:rPr lang="de-DE" sz="2400" err="1">
                <a:latin typeface="Calibri"/>
                <a:cs typeface="Calibri"/>
              </a:rPr>
              <a:t>the</a:t>
            </a:r>
            <a:r>
              <a:rPr lang="de-DE" sz="2400">
                <a:latin typeface="Calibri"/>
                <a:cs typeface="Calibri"/>
              </a:rPr>
              <a:t> </a:t>
            </a:r>
            <a:r>
              <a:rPr lang="de-DE" sz="2400" err="1">
                <a:latin typeface="Calibri"/>
                <a:cs typeface="Calibri"/>
              </a:rPr>
              <a:t>interaction</a:t>
            </a:r>
            <a:endParaRPr lang="de-DE" sz="2400">
              <a:latin typeface="Calibri"/>
              <a:cs typeface="Calibri"/>
            </a:endParaRPr>
          </a:p>
        </p:txBody>
      </p:sp>
      <p:sp>
        <p:nvSpPr>
          <p:cNvPr id="9" name="TextBox 42">
            <a:extLst>
              <a:ext uri="{FF2B5EF4-FFF2-40B4-BE49-F238E27FC236}">
                <a16:creationId xmlns:a16="http://schemas.microsoft.com/office/drawing/2014/main" id="{AF746600-A7F5-C041-927F-D47BB2EDE974}"/>
              </a:ext>
            </a:extLst>
          </p:cNvPr>
          <p:cNvSpPr txBox="1"/>
          <p:nvPr/>
        </p:nvSpPr>
        <p:spPr>
          <a:xfrm>
            <a:off x="9403087" y="6001392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3587560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7F9F45-242F-B54E-8FDA-1439E2452CA9}"/>
              </a:ext>
            </a:extLst>
          </p:cNvPr>
          <p:cNvCxnSpPr>
            <a:cxnSpLocks/>
          </p:cNvCxnSpPr>
          <p:nvPr/>
        </p:nvCxnSpPr>
        <p:spPr>
          <a:xfrm flipV="1">
            <a:off x="720599" y="3330849"/>
            <a:ext cx="9406381" cy="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0D4C79-C566-6C4A-801A-EAAE932784C5}"/>
              </a:ext>
            </a:extLst>
          </p:cNvPr>
          <p:cNvSpPr>
            <a:spLocks noChangeAspect="1"/>
          </p:cNvSpPr>
          <p:nvPr/>
        </p:nvSpPr>
        <p:spPr>
          <a:xfrm>
            <a:off x="627730" y="3238027"/>
            <a:ext cx="185738" cy="1857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AC7245-136D-464A-80D0-C4E3ABCF1B40}"/>
              </a:ext>
            </a:extLst>
          </p:cNvPr>
          <p:cNvSpPr>
            <a:spLocks noChangeAspect="1"/>
          </p:cNvSpPr>
          <p:nvPr/>
        </p:nvSpPr>
        <p:spPr>
          <a:xfrm>
            <a:off x="4484876" y="3237980"/>
            <a:ext cx="185738" cy="1857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1B486-C06D-C44B-8161-C8CB35EEAD85}"/>
              </a:ext>
            </a:extLst>
          </p:cNvPr>
          <p:cNvSpPr>
            <a:spLocks noChangeAspect="1"/>
          </p:cNvSpPr>
          <p:nvPr/>
        </p:nvSpPr>
        <p:spPr>
          <a:xfrm>
            <a:off x="2471085" y="3238027"/>
            <a:ext cx="185738" cy="1857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51494B-B066-6243-91D3-F9D7361B3525}"/>
              </a:ext>
            </a:extLst>
          </p:cNvPr>
          <p:cNvSpPr>
            <a:spLocks noChangeAspect="1"/>
          </p:cNvSpPr>
          <p:nvPr/>
        </p:nvSpPr>
        <p:spPr>
          <a:xfrm>
            <a:off x="8087779" y="3226748"/>
            <a:ext cx="185738" cy="1857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4DFA65-7685-C946-901E-48F0B030C028}"/>
              </a:ext>
            </a:extLst>
          </p:cNvPr>
          <p:cNvCxnSpPr/>
          <p:nvPr/>
        </p:nvCxnSpPr>
        <p:spPr>
          <a:xfrm flipV="1">
            <a:off x="720599" y="2496205"/>
            <a:ext cx="0" cy="7418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4130DB-295B-684D-8982-22B779BCEB9F}"/>
              </a:ext>
            </a:extLst>
          </p:cNvPr>
          <p:cNvSpPr txBox="1"/>
          <p:nvPr/>
        </p:nvSpPr>
        <p:spPr>
          <a:xfrm>
            <a:off x="-236006" y="209696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E709C-C1D0-914D-8F20-A891B05A64CF}"/>
              </a:ext>
            </a:extLst>
          </p:cNvPr>
          <p:cNvSpPr txBox="1"/>
          <p:nvPr/>
        </p:nvSpPr>
        <p:spPr>
          <a:xfrm>
            <a:off x="-236006" y="3527913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10.11.21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5977D3-6BC5-994F-AB80-837A669023A9}"/>
              </a:ext>
            </a:extLst>
          </p:cNvPr>
          <p:cNvSpPr txBox="1"/>
          <p:nvPr/>
        </p:nvSpPr>
        <p:spPr>
          <a:xfrm>
            <a:off x="1607350" y="278710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24.11.21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C51BB3-6AEC-AF40-8048-2CF199998E78}"/>
              </a:ext>
            </a:extLst>
          </p:cNvPr>
          <p:cNvCxnSpPr>
            <a:cxnSpLocks/>
          </p:cNvCxnSpPr>
          <p:nvPr/>
        </p:nvCxnSpPr>
        <p:spPr>
          <a:xfrm>
            <a:off x="2563954" y="3395629"/>
            <a:ext cx="0" cy="741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26E119-1D11-DD45-8DCC-044121880768}"/>
              </a:ext>
            </a:extLst>
          </p:cNvPr>
          <p:cNvSpPr txBox="1"/>
          <p:nvPr/>
        </p:nvSpPr>
        <p:spPr>
          <a:xfrm>
            <a:off x="1615065" y="4137229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Paper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Prototype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8150B3-6CEF-C646-AACF-2BAA454A717D}"/>
              </a:ext>
            </a:extLst>
          </p:cNvPr>
          <p:cNvCxnSpPr/>
          <p:nvPr/>
        </p:nvCxnSpPr>
        <p:spPr>
          <a:xfrm flipV="1">
            <a:off x="4564479" y="2509584"/>
            <a:ext cx="0" cy="7418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140E39-105E-AF46-A8E9-11CA692C6608}"/>
              </a:ext>
            </a:extLst>
          </p:cNvPr>
          <p:cNvSpPr txBox="1"/>
          <p:nvPr/>
        </p:nvSpPr>
        <p:spPr>
          <a:xfrm>
            <a:off x="3528272" y="3545423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15.12.21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CF60AA-43B3-2340-BAFB-6E88BA9507E8}"/>
              </a:ext>
            </a:extLst>
          </p:cNvPr>
          <p:cNvSpPr txBox="1"/>
          <p:nvPr/>
        </p:nvSpPr>
        <p:spPr>
          <a:xfrm>
            <a:off x="3429903" y="2058663"/>
            <a:ext cx="253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Static web prototype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F47493-C1B9-BC49-AE24-6B7883EAECCB}"/>
              </a:ext>
            </a:extLst>
          </p:cNvPr>
          <p:cNvSpPr txBox="1"/>
          <p:nvPr/>
        </p:nvSpPr>
        <p:spPr>
          <a:xfrm>
            <a:off x="7210777" y="278710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19.01.22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2CD460-F1FC-A546-AA3F-B634B8CA380E}"/>
              </a:ext>
            </a:extLst>
          </p:cNvPr>
          <p:cNvCxnSpPr>
            <a:cxnSpLocks/>
          </p:cNvCxnSpPr>
          <p:nvPr/>
        </p:nvCxnSpPr>
        <p:spPr>
          <a:xfrm>
            <a:off x="8180648" y="3397127"/>
            <a:ext cx="0" cy="741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354B17-A193-B94B-A3E8-FD406574A283}"/>
              </a:ext>
            </a:extLst>
          </p:cNvPr>
          <p:cNvSpPr txBox="1"/>
          <p:nvPr/>
        </p:nvSpPr>
        <p:spPr>
          <a:xfrm>
            <a:off x="6899711" y="4137229"/>
            <a:ext cx="256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Dynamic web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Prototype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36C07C-1472-D64C-934B-22B04B063A0E}"/>
              </a:ext>
            </a:extLst>
          </p:cNvPr>
          <p:cNvSpPr>
            <a:spLocks noChangeAspect="1"/>
          </p:cNvSpPr>
          <p:nvPr/>
        </p:nvSpPr>
        <p:spPr>
          <a:xfrm>
            <a:off x="6264456" y="3226949"/>
            <a:ext cx="185738" cy="1857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B8B19-2BEC-384E-843E-253A20492DE6}"/>
              </a:ext>
            </a:extLst>
          </p:cNvPr>
          <p:cNvSpPr txBox="1"/>
          <p:nvPr/>
        </p:nvSpPr>
        <p:spPr>
          <a:xfrm>
            <a:off x="5257954" y="3527913"/>
            <a:ext cx="229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Happy New Year!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84F1-0580-A14B-BB5A-DD47CD7B1F5D}"/>
              </a:ext>
            </a:extLst>
          </p:cNvPr>
          <p:cNvSpPr txBox="1"/>
          <p:nvPr/>
        </p:nvSpPr>
        <p:spPr>
          <a:xfrm>
            <a:off x="9975422" y="3007683"/>
            <a:ext cx="191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Quantitative Evaluation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7C72D3-55C7-413C-B0A4-EE281785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8A87BE-6AD2-8044-9C43-7873E74EE0C9}"/>
              </a:ext>
            </a:extLst>
          </p:cNvPr>
          <p:cNvGrpSpPr/>
          <p:nvPr/>
        </p:nvGrpSpPr>
        <p:grpSpPr>
          <a:xfrm>
            <a:off x="227615" y="261569"/>
            <a:ext cx="10704410" cy="461665"/>
            <a:chOff x="227615" y="261569"/>
            <a:chExt cx="10704410" cy="461665"/>
          </a:xfrm>
        </p:grpSpPr>
        <p:sp>
          <p:nvSpPr>
            <p:cNvPr id="3" name="TextBox 51">
              <a:extLst>
                <a:ext uri="{FF2B5EF4-FFF2-40B4-BE49-F238E27FC236}">
                  <a16:creationId xmlns:a16="http://schemas.microsoft.com/office/drawing/2014/main" id="{DDDED1A0-7ED0-4B26-8917-8721D63D13B8}"/>
                </a:ext>
              </a:extLst>
            </p:cNvPr>
            <p:cNvSpPr txBox="1"/>
            <p:nvPr/>
          </p:nvSpPr>
          <p:spPr>
            <a:xfrm>
              <a:off x="227615" y="261569"/>
              <a:ext cx="546080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/>
                  <a:cs typeface="Calibri"/>
                </a:rPr>
                <a:t>DEMONSTRATION OF PROTOTYPE</a:t>
              </a:r>
              <a:endPara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51">
              <a:extLst>
                <a:ext uri="{FF2B5EF4-FFF2-40B4-BE49-F238E27FC236}">
                  <a16:creationId xmlns:a16="http://schemas.microsoft.com/office/drawing/2014/main" id="{2ACD0721-1296-3A45-BD0E-A70B2B9BD18F}"/>
                </a:ext>
              </a:extLst>
            </p:cNvPr>
            <p:cNvSpPr txBox="1"/>
            <p:nvPr/>
          </p:nvSpPr>
          <p:spPr>
            <a:xfrm>
              <a:off x="5471221" y="261569"/>
              <a:ext cx="546080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/>
                  <a:cs typeface="Calibri"/>
                </a:rPr>
                <a:t>QUANTITATIVE EVALUATION</a:t>
              </a:r>
              <a:endPara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852D42E-F35F-F44E-B2C4-671023F4A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96"/>
          <a:stretch/>
        </p:blipFill>
        <p:spPr>
          <a:xfrm>
            <a:off x="5804677" y="2229300"/>
            <a:ext cx="1110296" cy="8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87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667EA1-3A3A-49FB-A1FA-35F6EF03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F25F136-15E3-40E0-8B73-EC7AFF78C5B1}"/>
              </a:ext>
            </a:extLst>
          </p:cNvPr>
          <p:cNvSpPr txBox="1"/>
          <p:nvPr/>
        </p:nvSpPr>
        <p:spPr>
          <a:xfrm>
            <a:off x="429491" y="2345821"/>
            <a:ext cx="81118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Calibri"/>
                <a:ea typeface="字魂58号-创中黑"/>
                <a:cs typeface="Calibri"/>
              </a:rPr>
              <a:t>Link to the web prototype: </a:t>
            </a:r>
            <a:endParaRPr lang="de-DE">
              <a:solidFill>
                <a:schemeClr val="tx2">
                  <a:lumMod val="50000"/>
                </a:schemeClr>
              </a:solidFill>
            </a:endParaRPr>
          </a:p>
          <a:p>
            <a:r>
              <a:rPr lang="de-DE" sz="2400">
                <a:solidFill>
                  <a:schemeClr val="tx2">
                    <a:lumMod val="50000"/>
                  </a:schemeClr>
                </a:solidFill>
                <a:latin typeface="Calibri"/>
                <a:ea typeface="字魂58号-创中黑"/>
                <a:cs typeface="Calibri"/>
              </a:rPr>
              <a:t>​</a:t>
            </a:r>
            <a:br>
              <a:rPr lang="de-DE" sz="2400">
                <a:latin typeface="Calibri"/>
                <a:ea typeface="字魂58号-创中黑"/>
                <a:cs typeface="Calibri"/>
              </a:rPr>
            </a:br>
            <a:r>
              <a:rPr lang="de-DE" sz="2400">
                <a:solidFill>
                  <a:schemeClr val="tx2">
                    <a:lumMod val="50000"/>
                  </a:schemeClr>
                </a:solidFill>
                <a:latin typeface="Calibri"/>
                <a:ea typeface="字魂58号-创中黑"/>
                <a:cs typeface="Calibri"/>
              </a:rPr>
              <a:t>https://interactionprototyping.github.io/WS2022_FantasticTrio/ </a:t>
            </a:r>
            <a:endParaRPr lang="de-DE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D60F0-C052-6C4B-9818-10F38B169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36" y="979282"/>
            <a:ext cx="2486300" cy="5040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2AE5619-B4A5-3A45-BF61-7D5EED3949E6}"/>
              </a:ext>
            </a:extLst>
          </p:cNvPr>
          <p:cNvGrpSpPr/>
          <p:nvPr/>
        </p:nvGrpSpPr>
        <p:grpSpPr>
          <a:xfrm>
            <a:off x="227615" y="261569"/>
            <a:ext cx="10704410" cy="461665"/>
            <a:chOff x="227615" y="261569"/>
            <a:chExt cx="10704410" cy="461665"/>
          </a:xfrm>
        </p:grpSpPr>
        <p:sp>
          <p:nvSpPr>
            <p:cNvPr id="14" name="TextBox 51">
              <a:extLst>
                <a:ext uri="{FF2B5EF4-FFF2-40B4-BE49-F238E27FC236}">
                  <a16:creationId xmlns:a16="http://schemas.microsoft.com/office/drawing/2014/main" id="{89270383-EDFD-AD4A-8374-622AC1088015}"/>
                </a:ext>
              </a:extLst>
            </p:cNvPr>
            <p:cNvSpPr txBox="1"/>
            <p:nvPr/>
          </p:nvSpPr>
          <p:spPr>
            <a:xfrm>
              <a:off x="227615" y="261569"/>
              <a:ext cx="546080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/>
                  <a:cs typeface="Calibri"/>
                </a:rPr>
                <a:t>DEMONSTRATION OF PROTOTYPE</a:t>
              </a:r>
              <a:endPara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51">
              <a:extLst>
                <a:ext uri="{FF2B5EF4-FFF2-40B4-BE49-F238E27FC236}">
                  <a16:creationId xmlns:a16="http://schemas.microsoft.com/office/drawing/2014/main" id="{559C55F1-ED41-8E4B-BAE8-4DA275C18533}"/>
                </a:ext>
              </a:extLst>
            </p:cNvPr>
            <p:cNvSpPr txBox="1"/>
            <p:nvPr/>
          </p:nvSpPr>
          <p:spPr>
            <a:xfrm>
              <a:off x="5471221" y="261569"/>
              <a:ext cx="546080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4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/>
                  <a:cs typeface="Calibri"/>
                </a:rPr>
                <a:t>QUANTITATIVE EVALUATION</a:t>
              </a:r>
              <a:endPara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Box 42">
            <a:extLst>
              <a:ext uri="{FF2B5EF4-FFF2-40B4-BE49-F238E27FC236}">
                <a16:creationId xmlns:a16="http://schemas.microsoft.com/office/drawing/2014/main" id="{02F3BDFC-F39A-BD4C-8AEC-F29A31D76E01}"/>
              </a:ext>
            </a:extLst>
          </p:cNvPr>
          <p:cNvSpPr txBox="1"/>
          <p:nvPr/>
        </p:nvSpPr>
        <p:spPr>
          <a:xfrm>
            <a:off x="9403359" y="6028990"/>
            <a:ext cx="217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1276877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F8D955-2C03-4994-9ACC-715F822E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4E2DF7-A22D-4444-BF3A-9151C2BAF1B9}"/>
              </a:ext>
            </a:extLst>
          </p:cNvPr>
          <p:cNvSpPr txBox="1"/>
          <p:nvPr/>
        </p:nvSpPr>
        <p:spPr>
          <a:xfrm>
            <a:off x="533400" y="972563"/>
            <a:ext cx="11389218" cy="531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19 Hypothesis </a:t>
            </a:r>
            <a:r>
              <a:rPr lang="de-DE" sz="2400" b="1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were</a:t>
            </a:r>
            <a:r>
              <a:rPr lang="de-DE" sz="2400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 </a:t>
            </a:r>
            <a:r>
              <a:rPr lang="de-DE" sz="2400" b="1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tested</a:t>
            </a:r>
            <a:r>
              <a:rPr lang="de-DE" sz="2400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, 10 </a:t>
            </a:r>
            <a:r>
              <a:rPr lang="de-DE" sz="2400" b="1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test</a:t>
            </a:r>
            <a:r>
              <a:rPr lang="de-DE" sz="2400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 </a:t>
            </a:r>
            <a:r>
              <a:rPr lang="de-DE" sz="2400" b="1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subjects</a:t>
            </a:r>
            <a:r>
              <a:rPr lang="de-DE" sz="2400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 </a:t>
            </a:r>
            <a:r>
              <a:rPr lang="de-DE" sz="2400" b="1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aged</a:t>
            </a:r>
            <a:r>
              <a:rPr lang="de-DE" sz="2400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 24-76 (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Ø </a:t>
            </a:r>
            <a:r>
              <a:rPr lang="de-DE" sz="2400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43,6 </a:t>
            </a:r>
            <a:r>
              <a:rPr lang="de-DE" sz="2400" b="1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years</a:t>
            </a:r>
            <a:r>
              <a:rPr lang="de-DE" sz="2400" b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1. </a:t>
            </a:r>
            <a:r>
              <a:rPr lang="de-DE" sz="2800" err="1">
                <a:latin typeface="Calibri" panose="020F0502020204030204" pitchFamily="34" charset="0"/>
                <a:cs typeface="Calibri" panose="020F0502020204030204" pitchFamily="34" charset="0"/>
              </a:rPr>
              <a:t>Learnability</a:t>
            </a:r>
            <a:r>
              <a:rPr lang="de-DE" sz="2800">
                <a:latin typeface="Calibri" panose="020F0502020204030204" pitchFamily="34" charset="0"/>
                <a:cs typeface="Calibri" panose="020F0502020204030204" pitchFamily="34" charset="0"/>
              </a:rPr>
              <a:t>      </a:t>
            </a:r>
            <a:endParaRPr lang="de-DE" sz="2800"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de-DE" sz="28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2. </a:t>
            </a:r>
            <a:r>
              <a:rPr lang="de-DE" sz="2800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Effectiveness</a:t>
            </a:r>
            <a:r>
              <a:rPr lang="de-DE" sz="28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  </a:t>
            </a:r>
            <a:r>
              <a:rPr lang="de-DE" sz="28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</a:t>
            </a:r>
          </a:p>
          <a:p>
            <a:pPr>
              <a:lnSpc>
                <a:spcPct val="200000"/>
              </a:lnSpc>
            </a:pPr>
            <a:r>
              <a:rPr lang="de-DE" sz="28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3. Efficiency </a:t>
            </a:r>
            <a:r>
              <a:rPr lang="de-DE" sz="28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       </a:t>
            </a:r>
          </a:p>
          <a:p>
            <a:pPr>
              <a:lnSpc>
                <a:spcPct val="200000"/>
              </a:lnSpc>
            </a:pPr>
            <a:r>
              <a:rPr lang="de-DE" sz="28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4. </a:t>
            </a:r>
            <a:r>
              <a:rPr lang="de-DE" sz="2800" err="1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Memorability</a:t>
            </a:r>
            <a:r>
              <a:rPr lang="de-DE" sz="28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    </a:t>
            </a:r>
          </a:p>
          <a:p>
            <a:pPr>
              <a:lnSpc>
                <a:spcPct val="150000"/>
              </a:lnSpc>
            </a:pPr>
            <a:r>
              <a:rPr lang="de-DE" sz="2800">
                <a:latin typeface="Calibri"/>
                <a:ea typeface="等线"/>
                <a:cs typeface="Calibri"/>
              </a:rPr>
              <a:t>5. Errors  </a:t>
            </a:r>
            <a:r>
              <a:rPr lang="de-DE" sz="2400">
                <a:latin typeface="Calibri"/>
                <a:ea typeface="等线"/>
                <a:cs typeface="Calibri"/>
              </a:rPr>
              <a:t>         </a:t>
            </a:r>
            <a:r>
              <a:rPr lang="de-DE" sz="2800">
                <a:latin typeface="Calibri"/>
                <a:ea typeface="等线"/>
                <a:cs typeface="Calibri"/>
              </a:rPr>
              <a:t>     (       ) </a:t>
            </a:r>
            <a:br>
              <a:rPr lang="de-DE" sz="2800">
                <a:latin typeface="Calibri"/>
                <a:ea typeface="+mn-lt"/>
                <a:cs typeface="Calibri"/>
              </a:rPr>
            </a:br>
            <a:r>
              <a:rPr lang="de-DE" sz="2800">
                <a:latin typeface="Calibri"/>
                <a:ea typeface="+mn-lt"/>
                <a:cs typeface="Calibri"/>
              </a:rPr>
              <a:t>6. Satisfaction</a:t>
            </a:r>
            <a:r>
              <a:rPr lang="de-DE" sz="2800" baseline="30000">
                <a:latin typeface="Calibri"/>
                <a:ea typeface="+mn-lt"/>
                <a:cs typeface="Calibri"/>
              </a:rPr>
              <a:t>3</a:t>
            </a:r>
            <a:endParaRPr lang="de-DE" sz="2800" baseline="30000">
              <a:latin typeface="Calibri" panose="020F0502020204030204" pitchFamily="34" charset="0"/>
              <a:ea typeface="+mn-lt"/>
              <a:cs typeface="Calibri" panose="020F0502020204030204" pitchFamily="34" charset="0"/>
            </a:endParaRPr>
          </a:p>
        </p:txBody>
      </p:sp>
      <p:pic>
        <p:nvPicPr>
          <p:cNvPr id="4" name="Grafik 4" descr="Ein Bild, das Pfeil enthält.&#10;&#10;Beschreibung automatisch generiert.">
            <a:extLst>
              <a:ext uri="{FF2B5EF4-FFF2-40B4-BE49-F238E27FC236}">
                <a16:creationId xmlns:a16="http://schemas.microsoft.com/office/drawing/2014/main" id="{8C618697-8186-4CF0-B605-A431AA52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37" y="1709821"/>
            <a:ext cx="804779" cy="844885"/>
          </a:xfrm>
          <a:prstGeom prst="rect">
            <a:avLst/>
          </a:prstGeom>
        </p:spPr>
      </p:pic>
      <p:pic>
        <p:nvPicPr>
          <p:cNvPr id="8" name="Grafik 4" descr="Ein Bild, das Pfeil enthält.&#10;&#10;Beschreibung automatisch generiert.">
            <a:extLst>
              <a:ext uri="{FF2B5EF4-FFF2-40B4-BE49-F238E27FC236}">
                <a16:creationId xmlns:a16="http://schemas.microsoft.com/office/drawing/2014/main" id="{CB8EF33F-94F7-496B-8773-83F93F1F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36" y="3438130"/>
            <a:ext cx="804779" cy="844885"/>
          </a:xfrm>
          <a:prstGeom prst="rect">
            <a:avLst/>
          </a:prstGeom>
        </p:spPr>
      </p:pic>
      <p:pic>
        <p:nvPicPr>
          <p:cNvPr id="9" name="Grafik 4" descr="Ein Bild, das Pfeil enthält.&#10;&#10;Beschreibung automatisch generiert.">
            <a:extLst>
              <a:ext uri="{FF2B5EF4-FFF2-40B4-BE49-F238E27FC236}">
                <a16:creationId xmlns:a16="http://schemas.microsoft.com/office/drawing/2014/main" id="{1E8A0200-A4AF-4688-8F5B-D012215C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35" y="4283115"/>
            <a:ext cx="804779" cy="844885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E0345567-FD28-4EE0-B7F4-9A9AE5A16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30574" y="2808937"/>
            <a:ext cx="383506" cy="378494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CD557A2E-889B-4457-9A7F-47350C077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30571" y="5203786"/>
            <a:ext cx="383506" cy="3784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DDE4D5C-C3F5-44EE-8AF7-C27CA86C9323}"/>
              </a:ext>
            </a:extLst>
          </p:cNvPr>
          <p:cNvSpPr txBox="1"/>
          <p:nvPr/>
        </p:nvSpPr>
        <p:spPr>
          <a:xfrm>
            <a:off x="5413614" y="1876785"/>
            <a:ext cx="497169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sz="2800">
              <a:ea typeface="等线"/>
            </a:endParaRPr>
          </a:p>
          <a:p>
            <a:endParaRPr lang="de-DE" sz="2800">
              <a:ea typeface="等线"/>
            </a:endParaRP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5D92FEF8-688C-4732-8406-EE3918C70B17}"/>
              </a:ext>
            </a:extLst>
          </p:cNvPr>
          <p:cNvSpPr/>
          <p:nvPr/>
        </p:nvSpPr>
        <p:spPr>
          <a:xfrm>
            <a:off x="4759984" y="1783784"/>
            <a:ext cx="4971690" cy="1869056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"80%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users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were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in creating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in </a:t>
            </a:r>
          </a:p>
          <a:p>
            <a:pPr algn="ctr"/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comparison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DE" sz="240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DE" sz="24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​</a:t>
            </a:r>
            <a:endParaRPr lang="de-DE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ACAFD454-4214-4F13-AAF5-130B1DB90C7B}"/>
              </a:ext>
            </a:extLst>
          </p:cNvPr>
          <p:cNvSpPr/>
          <p:nvPr/>
        </p:nvSpPr>
        <p:spPr>
          <a:xfrm>
            <a:off x="6868633" y="3868501"/>
            <a:ext cx="4490555" cy="2099094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de-DE" sz="2400">
              <a:ea typeface="+mn-lt"/>
              <a:cs typeface="+mn-lt"/>
            </a:endParaRPr>
          </a:p>
          <a:p>
            <a:pPr algn="ctr"/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"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Only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10% 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of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the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test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users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made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a mistake 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while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 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commenting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  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another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 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users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´ </a:t>
            </a:r>
            <a:r>
              <a:rPr lang="de-DE" sz="24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project</a:t>
            </a:r>
            <a:r>
              <a:rPr lang="de-DE" sz="24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"</a:t>
            </a:r>
            <a:endParaRPr lang="de-DE" sz="2800">
              <a:latin typeface="Calibri" panose="020F0502020204030204" pitchFamily="34" charset="0"/>
              <a:ea typeface="等线" panose="020F0502020204030204"/>
              <a:cs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5A1CF3-1981-B24A-AE5F-EBD6A4CDB737}"/>
              </a:ext>
            </a:extLst>
          </p:cNvPr>
          <p:cNvGrpSpPr/>
          <p:nvPr/>
        </p:nvGrpSpPr>
        <p:grpSpPr>
          <a:xfrm>
            <a:off x="227615" y="261569"/>
            <a:ext cx="10704410" cy="461665"/>
            <a:chOff x="227615" y="261569"/>
            <a:chExt cx="10704410" cy="461665"/>
          </a:xfrm>
        </p:grpSpPr>
        <p:sp>
          <p:nvSpPr>
            <p:cNvPr id="17" name="TextBox 51">
              <a:extLst>
                <a:ext uri="{FF2B5EF4-FFF2-40B4-BE49-F238E27FC236}">
                  <a16:creationId xmlns:a16="http://schemas.microsoft.com/office/drawing/2014/main" id="{62336B7C-6075-1749-8258-D293CD48101C}"/>
                </a:ext>
              </a:extLst>
            </p:cNvPr>
            <p:cNvSpPr txBox="1"/>
            <p:nvPr/>
          </p:nvSpPr>
          <p:spPr>
            <a:xfrm>
              <a:off x="227615" y="261569"/>
              <a:ext cx="546080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4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/>
                  <a:cs typeface="Calibri"/>
                </a:rPr>
                <a:t>DEMONSTRATION OF PROTOTYPE</a:t>
              </a:r>
              <a:endPara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51">
              <a:extLst>
                <a:ext uri="{FF2B5EF4-FFF2-40B4-BE49-F238E27FC236}">
                  <a16:creationId xmlns:a16="http://schemas.microsoft.com/office/drawing/2014/main" id="{C65A3D86-BF34-5649-BEAB-C9494B75F0BD}"/>
                </a:ext>
              </a:extLst>
            </p:cNvPr>
            <p:cNvSpPr txBox="1"/>
            <p:nvPr/>
          </p:nvSpPr>
          <p:spPr>
            <a:xfrm>
              <a:off x="5471221" y="261569"/>
              <a:ext cx="546080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/>
                  <a:cs typeface="Calibri"/>
                </a:rPr>
                <a:t>QUANTITATIVE EVALUATION</a:t>
              </a:r>
              <a:endPara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9" name="Grafik 4" descr="Ein Bild, das Pfeil enthält.&#10;&#10;Beschreibung automatisch generiert.">
            <a:extLst>
              <a:ext uri="{FF2B5EF4-FFF2-40B4-BE49-F238E27FC236}">
                <a16:creationId xmlns:a16="http://schemas.microsoft.com/office/drawing/2014/main" id="{768C6EC9-C930-4EBB-82AB-140C4382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35" y="5622529"/>
            <a:ext cx="804779" cy="8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7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42A653-AE05-4230-809B-6E40CAD5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AB196478-78F4-43B1-A063-01AC91BC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719" y="1402981"/>
            <a:ext cx="2188557" cy="4244196"/>
          </a:xfrm>
          <a:prstGeom prst="rect">
            <a:avLst/>
          </a:prstGeom>
        </p:spPr>
      </p:pic>
      <p:pic>
        <p:nvPicPr>
          <p:cNvPr id="6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38ACAFB4-0814-448A-B73D-2761985B3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85" y="1402981"/>
            <a:ext cx="2060726" cy="4212815"/>
          </a:xfrm>
          <a:prstGeom prst="rect">
            <a:avLst/>
          </a:prstGeom>
        </p:spPr>
      </p:pic>
      <p:pic>
        <p:nvPicPr>
          <p:cNvPr id="8" name="Grafik 8" descr="Ein Bild, das Text, Monitor, Screenshot enthält.&#10;&#10;Beschreibung automatisch generiert.">
            <a:extLst>
              <a:ext uri="{FF2B5EF4-FFF2-40B4-BE49-F238E27FC236}">
                <a16:creationId xmlns:a16="http://schemas.microsoft.com/office/drawing/2014/main" id="{326DE17C-A51A-4E40-961A-208FE0AC3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397" y="1402981"/>
            <a:ext cx="2136696" cy="421281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D71ECA6-FF24-429E-936A-2506E771A064}"/>
              </a:ext>
            </a:extLst>
          </p:cNvPr>
          <p:cNvSpPr/>
          <p:nvPr/>
        </p:nvSpPr>
        <p:spPr>
          <a:xfrm>
            <a:off x="1549769" y="5729577"/>
            <a:ext cx="1564104" cy="6283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>
                <a:latin typeface="Calibri"/>
                <a:ea typeface="等线"/>
                <a:cs typeface="Calibri"/>
              </a:rPr>
              <a:t>70% &lt; 78% </a:t>
            </a:r>
            <a:r>
              <a:rPr lang="de-DE" sz="2000" baseline="30000">
                <a:latin typeface="Calibri"/>
                <a:ea typeface="等线"/>
                <a:cs typeface="Calibri"/>
              </a:rPr>
              <a:t>4</a:t>
            </a:r>
            <a:endParaRPr lang="de-DE">
              <a:latin typeface="Calibri"/>
              <a:cs typeface="Calibri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AD15B87-6293-43DE-97CF-DEEF8C40240C}"/>
              </a:ext>
            </a:extLst>
          </p:cNvPr>
          <p:cNvSpPr/>
          <p:nvPr/>
        </p:nvSpPr>
        <p:spPr>
          <a:xfrm>
            <a:off x="5319663" y="5729577"/>
            <a:ext cx="1564104" cy="6283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ea typeface="等线"/>
              </a:rPr>
              <a:t>60% &lt; 78% </a:t>
            </a:r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98A02BD-9228-46A7-AE22-D18C10066E05}"/>
              </a:ext>
            </a:extLst>
          </p:cNvPr>
          <p:cNvSpPr/>
          <p:nvPr/>
        </p:nvSpPr>
        <p:spPr>
          <a:xfrm>
            <a:off x="8958693" y="5729577"/>
            <a:ext cx="1564104" cy="6283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ea typeface="等线"/>
              </a:rPr>
              <a:t>70% &lt; 78%</a:t>
            </a:r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8AD5E34-E27C-4318-9A14-ECE395DD6036}"/>
              </a:ext>
            </a:extLst>
          </p:cNvPr>
          <p:cNvSpPr/>
          <p:nvPr/>
        </p:nvSpPr>
        <p:spPr>
          <a:xfrm>
            <a:off x="2008723" y="2530549"/>
            <a:ext cx="1301405" cy="212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C34CEBE-9483-4169-90B8-B3129732C025}"/>
              </a:ext>
            </a:extLst>
          </p:cNvPr>
          <p:cNvSpPr/>
          <p:nvPr/>
        </p:nvSpPr>
        <p:spPr>
          <a:xfrm>
            <a:off x="6359145" y="2250345"/>
            <a:ext cx="977700" cy="1095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BD0B551-341D-451F-A795-1A1622B92891}"/>
              </a:ext>
            </a:extLst>
          </p:cNvPr>
          <p:cNvSpPr/>
          <p:nvPr/>
        </p:nvSpPr>
        <p:spPr>
          <a:xfrm>
            <a:off x="8563205" y="2220034"/>
            <a:ext cx="977700" cy="833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7D5E169-AA09-4D2C-BD14-371817D92D46}"/>
              </a:ext>
            </a:extLst>
          </p:cNvPr>
          <p:cNvSpPr/>
          <p:nvPr/>
        </p:nvSpPr>
        <p:spPr>
          <a:xfrm>
            <a:off x="8849775" y="1914880"/>
            <a:ext cx="1781940" cy="305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7338FD-C296-47CA-A3E6-548EBEF0E1C6}"/>
              </a:ext>
            </a:extLst>
          </p:cNvPr>
          <p:cNvSpPr txBox="1"/>
          <p:nvPr/>
        </p:nvSpPr>
        <p:spPr>
          <a:xfrm>
            <a:off x="1157201" y="1022477"/>
            <a:ext cx="280527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 b="1">
                <a:latin typeface="Calibri"/>
                <a:cs typeface="Calibri"/>
              </a:rPr>
              <a:t>Access </a:t>
            </a:r>
            <a:r>
              <a:rPr lang="de-DE" sz="1600" b="1" err="1">
                <a:latin typeface="Calibri"/>
                <a:cs typeface="Calibri"/>
              </a:rPr>
              <a:t>to</a:t>
            </a:r>
            <a:r>
              <a:rPr lang="de-DE" sz="1600" b="1">
                <a:latin typeface="Calibri"/>
                <a:cs typeface="Calibri"/>
              </a:rPr>
              <a:t> </a:t>
            </a:r>
            <a:r>
              <a:rPr lang="de-DE" sz="1600" b="1" err="1">
                <a:latin typeface="Calibri"/>
                <a:cs typeface="Calibri"/>
              </a:rPr>
              <a:t>profile</a:t>
            </a:r>
            <a:r>
              <a:rPr lang="de-DE" sz="1600" b="1">
                <a:latin typeface="Calibri"/>
                <a:cs typeface="Calibri"/>
              </a:rPr>
              <a:t> </a:t>
            </a:r>
            <a:r>
              <a:rPr lang="de-DE" sz="1600" b="1" err="1">
                <a:latin typeface="Calibri"/>
                <a:cs typeface="Calibri"/>
              </a:rPr>
              <a:t>rating</a:t>
            </a:r>
            <a:r>
              <a:rPr lang="de-DE" sz="1600" b="1">
                <a:latin typeface="Calibri"/>
                <a:cs typeface="Calibri"/>
              </a:rPr>
              <a:t> </a:t>
            </a:r>
            <a:r>
              <a:rPr lang="de-DE" sz="1600" b="1" err="1">
                <a:latin typeface="Calibri"/>
                <a:cs typeface="Calibri"/>
              </a:rPr>
              <a:t>details</a:t>
            </a:r>
            <a:endParaRPr lang="de-DE" sz="1600" b="1">
              <a:latin typeface="Calibri"/>
              <a:cs typeface="Calibri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CD61083-AC83-46C6-86B3-C4CB7E5E4ECF}"/>
              </a:ext>
            </a:extLst>
          </p:cNvPr>
          <p:cNvSpPr txBox="1"/>
          <p:nvPr/>
        </p:nvSpPr>
        <p:spPr>
          <a:xfrm>
            <a:off x="5343635" y="1071323"/>
            <a:ext cx="184875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 b="1">
                <a:latin typeface="Calibri"/>
                <a:cs typeface="Calibri"/>
              </a:rPr>
              <a:t>Delete a </a:t>
            </a:r>
            <a:r>
              <a:rPr lang="de-DE" sz="1600" b="1" err="1">
                <a:latin typeface="Calibri"/>
                <a:cs typeface="Calibri"/>
              </a:rPr>
              <a:t>request</a:t>
            </a:r>
            <a:endParaRPr lang="de-DE" sz="1600" b="1">
              <a:latin typeface="Calibri"/>
              <a:cs typeface="Calibri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7ADE85C-0E95-408A-8BE4-11674E9679BC}"/>
              </a:ext>
            </a:extLst>
          </p:cNvPr>
          <p:cNvSpPr txBox="1"/>
          <p:nvPr/>
        </p:nvSpPr>
        <p:spPr>
          <a:xfrm>
            <a:off x="8643244" y="1088315"/>
            <a:ext cx="239810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 b="1" err="1">
                <a:latin typeface="Calibri"/>
                <a:cs typeface="Calibri"/>
              </a:rPr>
              <a:t>Decline</a:t>
            </a:r>
            <a:r>
              <a:rPr lang="de-DE" sz="1600" b="1">
                <a:latin typeface="Calibri"/>
                <a:cs typeface="Calibri"/>
              </a:rPr>
              <a:t> </a:t>
            </a:r>
            <a:r>
              <a:rPr lang="de-DE" sz="1600" b="1" err="1">
                <a:latin typeface="Calibri"/>
                <a:cs typeface="Calibri"/>
              </a:rPr>
              <a:t>or</a:t>
            </a:r>
            <a:r>
              <a:rPr lang="de-DE" sz="1600" b="1">
                <a:latin typeface="Calibri"/>
                <a:cs typeface="Calibri"/>
              </a:rPr>
              <a:t> </a:t>
            </a:r>
            <a:r>
              <a:rPr lang="de-DE" sz="1600" b="1" err="1">
                <a:latin typeface="Calibri"/>
                <a:cs typeface="Calibri"/>
              </a:rPr>
              <a:t>accept</a:t>
            </a:r>
            <a:r>
              <a:rPr lang="de-DE" sz="1600" b="1">
                <a:latin typeface="Calibri"/>
                <a:cs typeface="Calibri"/>
              </a:rPr>
              <a:t> an </a:t>
            </a:r>
            <a:r>
              <a:rPr lang="de-DE" sz="1600" b="1" err="1">
                <a:latin typeface="Calibri"/>
                <a:cs typeface="Calibri"/>
              </a:rPr>
              <a:t>offer</a:t>
            </a:r>
            <a:endParaRPr lang="de-DE" sz="1600" b="1">
              <a:latin typeface="Calibri"/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06D88A-DDCC-6744-9509-D1C94056C019}"/>
              </a:ext>
            </a:extLst>
          </p:cNvPr>
          <p:cNvGrpSpPr/>
          <p:nvPr/>
        </p:nvGrpSpPr>
        <p:grpSpPr>
          <a:xfrm>
            <a:off x="227615" y="261569"/>
            <a:ext cx="10704410" cy="461665"/>
            <a:chOff x="227615" y="261569"/>
            <a:chExt cx="10704410" cy="461665"/>
          </a:xfrm>
        </p:grpSpPr>
        <p:sp>
          <p:nvSpPr>
            <p:cNvPr id="22" name="TextBox 51">
              <a:extLst>
                <a:ext uri="{FF2B5EF4-FFF2-40B4-BE49-F238E27FC236}">
                  <a16:creationId xmlns:a16="http://schemas.microsoft.com/office/drawing/2014/main" id="{11442698-BA77-8F46-AAD9-C6B3D67899B2}"/>
                </a:ext>
              </a:extLst>
            </p:cNvPr>
            <p:cNvSpPr txBox="1"/>
            <p:nvPr/>
          </p:nvSpPr>
          <p:spPr>
            <a:xfrm>
              <a:off x="227615" y="261569"/>
              <a:ext cx="546080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400" b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/>
                  <a:cs typeface="Calibri"/>
                </a:rPr>
                <a:t>DEMONSTRATION OF PROTOTYPE</a:t>
              </a:r>
              <a:endPara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51">
              <a:extLst>
                <a:ext uri="{FF2B5EF4-FFF2-40B4-BE49-F238E27FC236}">
                  <a16:creationId xmlns:a16="http://schemas.microsoft.com/office/drawing/2014/main" id="{59BD14C1-4170-E54B-8A2F-73E00002F6EC}"/>
                </a:ext>
              </a:extLst>
            </p:cNvPr>
            <p:cNvSpPr txBox="1"/>
            <p:nvPr/>
          </p:nvSpPr>
          <p:spPr>
            <a:xfrm>
              <a:off x="5471221" y="261569"/>
              <a:ext cx="546080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2400" b="1">
                  <a:solidFill>
                    <a:schemeClr val="accent1"/>
                  </a:solidFill>
                  <a:latin typeface="Calibri"/>
                  <a:cs typeface="Calibri"/>
                </a:rPr>
                <a:t>QUANTITATIVE EVALUATION</a:t>
              </a:r>
              <a:endPara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992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42A653-AE05-4230-809B-6E40CAD5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183A46DB-EDDA-427F-B2B4-9A5BA92000DD}"/>
              </a:ext>
            </a:extLst>
          </p:cNvPr>
          <p:cNvSpPr txBox="1"/>
          <p:nvPr/>
        </p:nvSpPr>
        <p:spPr>
          <a:xfrm>
            <a:off x="543329" y="261037"/>
            <a:ext cx="4994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C10AAB9-3559-4F3C-B78C-BAA0917E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0" y="1220119"/>
            <a:ext cx="2182924" cy="442565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FA8ADC0-13BE-4EF2-9298-00330BE91C22}"/>
              </a:ext>
            </a:extLst>
          </p:cNvPr>
          <p:cNvSpPr txBox="1"/>
          <p:nvPr/>
        </p:nvSpPr>
        <p:spPr>
          <a:xfrm>
            <a:off x="4279392" y="1371600"/>
            <a:ext cx="6035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latin typeface="Calibri" panose="020F0502020204030204" pitchFamily="34" charset="0"/>
                <a:cs typeface="Calibri" panose="020F0502020204030204" pitchFamily="34" charset="0"/>
              </a:rPr>
              <a:t>SUS-Score </a:t>
            </a:r>
            <a:r>
              <a:rPr lang="de-DE" sz="320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3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3200" b="1">
                <a:latin typeface="Calibri" panose="020F0502020204030204" pitchFamily="34" charset="0"/>
                <a:cs typeface="Calibri" panose="020F0502020204030204" pitchFamily="34" charset="0"/>
              </a:rPr>
              <a:t>70.75</a:t>
            </a:r>
            <a:r>
              <a:rPr lang="de-DE" sz="3200">
                <a:latin typeface="Calibri" panose="020F0502020204030204" pitchFamily="34" charset="0"/>
                <a:cs typeface="Calibri" panose="020F0502020204030204" pitchFamily="34" charset="0"/>
              </a:rPr>
              <a:t> out </a:t>
            </a:r>
            <a:r>
              <a:rPr lang="de-DE" sz="320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3200">
                <a:latin typeface="Calibri" panose="020F0502020204030204" pitchFamily="34" charset="0"/>
                <a:cs typeface="Calibri" panose="020F0502020204030204" pitchFamily="34" charset="0"/>
              </a:rPr>
              <a:t> 100 </a:t>
            </a:r>
          </a:p>
          <a:p>
            <a:pPr algn="ctr"/>
            <a:r>
              <a:rPr lang="de-DE" sz="320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de-DE" sz="3200" err="1"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endParaRPr lang="de-DE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Stern: 5 Zacken 22">
            <a:extLst>
              <a:ext uri="{FF2B5EF4-FFF2-40B4-BE49-F238E27FC236}">
                <a16:creationId xmlns:a16="http://schemas.microsoft.com/office/drawing/2014/main" id="{0E4AC9B8-6277-4DAE-8B63-7B121DE3FA2F}"/>
              </a:ext>
            </a:extLst>
          </p:cNvPr>
          <p:cNvSpPr/>
          <p:nvPr/>
        </p:nvSpPr>
        <p:spPr>
          <a:xfrm>
            <a:off x="3756971" y="1325434"/>
            <a:ext cx="740664" cy="58477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401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42A653-AE05-4230-809B-6E40CAD5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B93ED1-C872-4AE3-9CB4-7EF7DBD8D229}"/>
              </a:ext>
            </a:extLst>
          </p:cNvPr>
          <p:cNvSpPr txBox="1"/>
          <p:nvPr/>
        </p:nvSpPr>
        <p:spPr>
          <a:xfrm>
            <a:off x="227615" y="1169448"/>
            <a:ext cx="1043938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1] ISO 9241-303:2008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Ergonomics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human-system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interaction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— Part 303: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Requirements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for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electronic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visual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displays</a:t>
            </a:r>
            <a:endParaRPr lang="de-DE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de-DE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de-DE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[2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]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Fitts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, P. M. (1954). The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information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capacity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human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motor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system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in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controlling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amplitude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movement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. Journal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 Experimental 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Psychology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, 47(6), 381–391. https://</a:t>
            </a:r>
            <a:r>
              <a:rPr lang="de-DE" err="1">
                <a:solidFill>
                  <a:srgbClr val="000000"/>
                </a:solidFill>
                <a:latin typeface="Calibri" panose="020F0502020204030204" pitchFamily="34" charset="0"/>
              </a:rPr>
              <a:t>doi.org</a:t>
            </a:r>
            <a:r>
              <a:rPr lang="de-DE">
                <a:solidFill>
                  <a:srgbClr val="000000"/>
                </a:solidFill>
                <a:latin typeface="Calibri" panose="020F0502020204030204" pitchFamily="34" charset="0"/>
              </a:rPr>
              <a:t>/10.1037/h0055392 </a:t>
            </a:r>
          </a:p>
          <a:p>
            <a:endParaRPr lang="de-DE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r>
              <a:rPr lang="de-DE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[3]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Nielsen, Jakob (1993). Usability Engineering || What Is Usability?., (), 23–48. doi:10.1016/b978-0-08-  052029-2.50005-x (Retrieved on 14.01.2022) </a:t>
            </a:r>
          </a:p>
          <a:p>
            <a:pPr algn="l"/>
            <a:endParaRPr lang="en-US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sz="1800" b="0" i="0">
                <a:solidFill>
                  <a:srgbClr val="000000"/>
                </a:solidFill>
                <a:latin typeface="Calibri" panose="020F0502020204030204" pitchFamily="34" charset="0"/>
              </a:rPr>
              <a:t>[4] 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J. R. Lewis, „The System Usability Scale: Past, Present, and Future,“ International Journal of Human–Computer Interaction, p. 1–14, 2018. </a:t>
            </a:r>
          </a:p>
          <a:p>
            <a:endParaRPr lang="de-DE" sz="1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de-DE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de-DE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de-DE"/>
          </a:p>
        </p:txBody>
      </p:sp>
      <p:sp>
        <p:nvSpPr>
          <p:cNvPr id="8" name="TextBox 51">
            <a:extLst>
              <a:ext uri="{FF2B5EF4-FFF2-40B4-BE49-F238E27FC236}">
                <a16:creationId xmlns:a16="http://schemas.microsoft.com/office/drawing/2014/main" id="{DAC30104-711D-7240-BBAB-354A56721F4B}"/>
              </a:ext>
            </a:extLst>
          </p:cNvPr>
          <p:cNvSpPr txBox="1"/>
          <p:nvPr/>
        </p:nvSpPr>
        <p:spPr>
          <a:xfrm>
            <a:off x="227615" y="261569"/>
            <a:ext cx="546080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/>
                <a:cs typeface="Calibri"/>
              </a:rPr>
              <a:t>REFERENCES</a:t>
            </a:r>
            <a:endParaRPr lang="de-DE" sz="2400" b="1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7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17764D-2BCB-43D8-90A8-FBBF71B4EE42}"/>
              </a:ext>
            </a:extLst>
          </p:cNvPr>
          <p:cNvSpPr txBox="1"/>
          <p:nvPr/>
        </p:nvSpPr>
        <p:spPr>
          <a:xfrm>
            <a:off x="460019" y="1939135"/>
            <a:ext cx="4604225" cy="4107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err="1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Craftive</a:t>
            </a:r>
            <a:r>
              <a:rPr lang="en-US" altLang="zh-CN" sz="2000" b="1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=creative + craft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Target: Find other users to solve the craft problems and get inspirations for craft projects and </a:t>
            </a:r>
            <a:r>
              <a:rPr lang="en-US" altLang="zh-CN" sz="2000" err="1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tipps</a:t>
            </a: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 from other users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DF2C95-9336-4F28-AB13-31910AED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15764-CEE1-C346-969D-A9826AB484E9}"/>
              </a:ext>
            </a:extLst>
          </p:cNvPr>
          <p:cNvSpPr txBox="1"/>
          <p:nvPr/>
        </p:nvSpPr>
        <p:spPr>
          <a:xfrm>
            <a:off x="534703" y="266788"/>
            <a:ext cx="107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D0AF4-324D-AD4A-B1C8-D0FC220E204A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AND INTERVIEW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D04FA-D29E-6D49-B97A-251587F39F51}"/>
              </a:ext>
            </a:extLst>
          </p:cNvPr>
          <p:cNvSpPr txBox="1"/>
          <p:nvPr/>
        </p:nvSpPr>
        <p:spPr>
          <a:xfrm>
            <a:off x="7809246" y="254566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ANALYSIS</a:t>
            </a:r>
          </a:p>
        </p:txBody>
      </p:sp>
      <p:pic>
        <p:nvPicPr>
          <p:cNvPr id="3" name="Picture 2" descr="Creative Ports | CREATIVE PORTS">
            <a:extLst>
              <a:ext uri="{FF2B5EF4-FFF2-40B4-BE49-F238E27FC236}">
                <a16:creationId xmlns:a16="http://schemas.microsoft.com/office/drawing/2014/main" id="{81DFC915-E5FE-49E8-A454-6B096622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04" y="2570449"/>
            <a:ext cx="1391158" cy="126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加号剪贴画。免费下载。 | Creazilla">
            <a:extLst>
              <a:ext uri="{FF2B5EF4-FFF2-40B4-BE49-F238E27FC236}">
                <a16:creationId xmlns:a16="http://schemas.microsoft.com/office/drawing/2014/main" id="{B90FAB42-90CF-4FD0-9E1F-F65B2AE8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01" y="3044312"/>
            <a:ext cx="338839" cy="3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和看病一样贵的是修车！看完这个更心疼在美留学生了">
            <a:extLst>
              <a:ext uri="{FF2B5EF4-FFF2-40B4-BE49-F238E27FC236}">
                <a16:creationId xmlns:a16="http://schemas.microsoft.com/office/drawing/2014/main" id="{C756EAD6-D0F2-41A1-BD20-B714233C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350" y="2525024"/>
            <a:ext cx="1991072" cy="11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等号png素材透明免抠图片-其他元素-三元素3png.com">
            <a:extLst>
              <a:ext uri="{FF2B5EF4-FFF2-40B4-BE49-F238E27FC236}">
                <a16:creationId xmlns:a16="http://schemas.microsoft.com/office/drawing/2014/main" id="{34136EAE-2A8C-486C-AEC5-A2DC822C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632" y="3020399"/>
            <a:ext cx="488778" cy="48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小朋友你是否有很多问号,图片,卡通头像-QQ个性网">
            <a:extLst>
              <a:ext uri="{FF2B5EF4-FFF2-40B4-BE49-F238E27FC236}">
                <a16:creationId xmlns:a16="http://schemas.microsoft.com/office/drawing/2014/main" id="{E91A3FB3-E2DA-464E-93FF-FA3B2F7B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620" y="2586618"/>
            <a:ext cx="1116856" cy="111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95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DB6F086-659E-E944-8378-5CFD66D54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3" name="Fußzeilenplatzhalter 7">
            <a:extLst>
              <a:ext uri="{FF2B5EF4-FFF2-40B4-BE49-F238E27FC236}">
                <a16:creationId xmlns:a16="http://schemas.microsoft.com/office/drawing/2014/main" id="{09FD9E64-940D-BE4F-88B0-83E6D7BAE0A8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970695-D0A4-6441-9AC0-A28482BF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1834-728A-EE4C-8AD3-067F6A18E9B2}" type="slidenum">
              <a:rPr lang="de-DE" smtClean="0"/>
              <a:t>30</a:t>
            </a:fld>
            <a:endParaRPr lang="de-DE"/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8C7E2CAC-B5B9-47B2-99BF-60332C825CEE}"/>
              </a:ext>
            </a:extLst>
          </p:cNvPr>
          <p:cNvSpPr txBox="1"/>
          <p:nvPr/>
        </p:nvSpPr>
        <p:spPr>
          <a:xfrm>
            <a:off x="4413532" y="2297558"/>
            <a:ext cx="2446069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3600">
                <a:solidFill>
                  <a:schemeClr val="tx2">
                    <a:lumMod val="50000"/>
                  </a:schemeClr>
                </a:solidFill>
                <a:latin typeface="Calibri"/>
                <a:ea typeface="字魂58号-创中黑"/>
                <a:cs typeface="Calibri"/>
              </a:rPr>
              <a:t>THANK YOU!</a:t>
            </a:r>
            <a:endParaRPr lang="en-US" altLang="zh-CN" sz="360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34E74B6-7D79-4AB5-B19F-279667FFDEDC}"/>
              </a:ext>
            </a:extLst>
          </p:cNvPr>
          <p:cNvSpPr txBox="1"/>
          <p:nvPr/>
        </p:nvSpPr>
        <p:spPr>
          <a:xfrm>
            <a:off x="1872628" y="3241538"/>
            <a:ext cx="84381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And looking forward to your </a:t>
            </a:r>
            <a:r>
              <a:rPr lang="en-US" altLang="zh-CN" sz="4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FEEDBACK</a:t>
            </a:r>
            <a:r>
              <a:rPr lang="en-US" altLang="zh-CN" sz="36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!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172EAE-F0EA-4DD3-BC2E-888A7DCA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028FB8-0190-4577-9EEA-F088C53FB391}"/>
              </a:ext>
            </a:extLst>
          </p:cNvPr>
          <p:cNvSpPr txBox="1"/>
          <p:nvPr/>
        </p:nvSpPr>
        <p:spPr>
          <a:xfrm>
            <a:off x="534703" y="1444773"/>
            <a:ext cx="6945089" cy="6877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Method: Expert interview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Preparing interview: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Participants: 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Identify: Students, Employees, Retired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Nationality: Germany, China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Content: Demands, Functions, Concerns(14 Items)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Results: Get good feedback and inspirations to the work of prototype</a:t>
            </a:r>
          </a:p>
          <a:p>
            <a:pPr>
              <a:lnSpc>
                <a:spcPct val="150000"/>
              </a:lnSpc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7" name="Picture 3" descr="6,293 Interview Illustrations &amp;amp; Clip Art - iStock">
            <a:extLst>
              <a:ext uri="{FF2B5EF4-FFF2-40B4-BE49-F238E27FC236}">
                <a16:creationId xmlns:a16="http://schemas.microsoft.com/office/drawing/2014/main" id="{2C54696D-8F37-429D-AC6D-EF3E0FAE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458" y="1357015"/>
            <a:ext cx="3495311" cy="349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14">
            <a:extLst>
              <a:ext uri="{FF2B5EF4-FFF2-40B4-BE49-F238E27FC236}">
                <a16:creationId xmlns:a16="http://schemas.microsoft.com/office/drawing/2014/main" id="{CFB0160D-9898-4CAE-AD6B-2C808F0B5863}"/>
              </a:ext>
            </a:extLst>
          </p:cNvPr>
          <p:cNvSpPr txBox="1"/>
          <p:nvPr/>
        </p:nvSpPr>
        <p:spPr>
          <a:xfrm>
            <a:off x="8010458" y="5082128"/>
            <a:ext cx="38296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i="1"/>
              <a:t>Source: </a:t>
            </a:r>
            <a:r>
              <a:rPr lang="de-DE" sz="1000" i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business-interview-illustration-vector-id977762310 (612×612) (istockphoto.com)</a:t>
            </a:r>
            <a:endParaRPr lang="de-DE" sz="1000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ADA01-9797-D74C-B67D-D67826CCE3C4}"/>
              </a:ext>
            </a:extLst>
          </p:cNvPr>
          <p:cNvSpPr txBox="1"/>
          <p:nvPr/>
        </p:nvSpPr>
        <p:spPr>
          <a:xfrm>
            <a:off x="534703" y="266788"/>
            <a:ext cx="107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69103-ABD2-1641-98E4-3A11E4F7F956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AND INTERVIEW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B094F-3436-C440-AC11-D9B9362E86B3}"/>
              </a:ext>
            </a:extLst>
          </p:cNvPr>
          <p:cNvSpPr txBox="1"/>
          <p:nvPr/>
        </p:nvSpPr>
        <p:spPr>
          <a:xfrm>
            <a:off x="7809246" y="254566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ANALYSIS</a:t>
            </a:r>
          </a:p>
        </p:txBody>
      </p:sp>
    </p:spTree>
    <p:extLst>
      <p:ext uri="{BB962C8B-B14F-4D97-AF65-F5344CB8AC3E}">
        <p14:creationId xmlns:p14="http://schemas.microsoft.com/office/powerpoint/2010/main" val="193802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172EAE-F0EA-4DD3-BC2E-888A7DCA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42FCE8-B082-4FDC-AED1-95CCF8F20A99}"/>
              </a:ext>
            </a:extLst>
          </p:cNvPr>
          <p:cNvSpPr txBox="1"/>
          <p:nvPr/>
        </p:nvSpPr>
        <p:spPr>
          <a:xfrm>
            <a:off x="534703" y="1444773"/>
            <a:ext cx="6945089" cy="6415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Method: Personas and Scenarios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Number: 3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Content: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Personality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Hobby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Goal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Use Scenes</a:t>
            </a:r>
          </a:p>
          <a:p>
            <a:pPr>
              <a:lnSpc>
                <a:spcPct val="150000"/>
              </a:lnSpc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2050" name="Picture 2" descr="[动画输出图像]">
            <a:extLst>
              <a:ext uri="{FF2B5EF4-FFF2-40B4-BE49-F238E27FC236}">
                <a16:creationId xmlns:a16="http://schemas.microsoft.com/office/drawing/2014/main" id="{C5AEB553-994B-4830-A19C-824EFDBA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34" y="1434524"/>
            <a:ext cx="7927866" cy="445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83AD83-DD21-4347-A2ED-C825240C8144}"/>
              </a:ext>
            </a:extLst>
          </p:cNvPr>
          <p:cNvSpPr txBox="1"/>
          <p:nvPr/>
        </p:nvSpPr>
        <p:spPr>
          <a:xfrm>
            <a:off x="534703" y="266788"/>
            <a:ext cx="107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526E6-ED6C-3849-A90A-BF7E17C4E9D4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AND INTERVIEW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53633-109E-9044-9406-C9A97090F817}"/>
              </a:ext>
            </a:extLst>
          </p:cNvPr>
          <p:cNvSpPr txBox="1"/>
          <p:nvPr/>
        </p:nvSpPr>
        <p:spPr>
          <a:xfrm>
            <a:off x="7809246" y="254566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ANALYSIS</a:t>
            </a:r>
          </a:p>
        </p:txBody>
      </p:sp>
    </p:spTree>
    <p:extLst>
      <p:ext uri="{BB962C8B-B14F-4D97-AF65-F5344CB8AC3E}">
        <p14:creationId xmlns:p14="http://schemas.microsoft.com/office/powerpoint/2010/main" val="183959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4CA19F-9679-3045-B992-5DEABADD417C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2656823" y="3330849"/>
            <a:ext cx="1828053" cy="47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A0D4C79-C566-6C4A-801A-EAAE932784C5}"/>
              </a:ext>
            </a:extLst>
          </p:cNvPr>
          <p:cNvSpPr>
            <a:spLocks noChangeAspect="1"/>
          </p:cNvSpPr>
          <p:nvPr/>
        </p:nvSpPr>
        <p:spPr>
          <a:xfrm>
            <a:off x="627730" y="3238027"/>
            <a:ext cx="185738" cy="1857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AC7245-136D-464A-80D0-C4E3ABCF1B40}"/>
              </a:ext>
            </a:extLst>
          </p:cNvPr>
          <p:cNvSpPr>
            <a:spLocks noChangeAspect="1"/>
          </p:cNvSpPr>
          <p:nvPr/>
        </p:nvSpPr>
        <p:spPr>
          <a:xfrm>
            <a:off x="4484876" y="3237980"/>
            <a:ext cx="185738" cy="1857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1B486-C06D-C44B-8161-C8CB35EEAD85}"/>
              </a:ext>
            </a:extLst>
          </p:cNvPr>
          <p:cNvSpPr>
            <a:spLocks noChangeAspect="1"/>
          </p:cNvSpPr>
          <p:nvPr/>
        </p:nvSpPr>
        <p:spPr>
          <a:xfrm>
            <a:off x="2471085" y="3238027"/>
            <a:ext cx="185738" cy="18573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51494B-B066-6243-91D3-F9D7361B3525}"/>
              </a:ext>
            </a:extLst>
          </p:cNvPr>
          <p:cNvSpPr>
            <a:spLocks noChangeAspect="1"/>
          </p:cNvSpPr>
          <p:nvPr/>
        </p:nvSpPr>
        <p:spPr>
          <a:xfrm>
            <a:off x="8087779" y="3226748"/>
            <a:ext cx="185738" cy="1857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4DFA65-7685-C946-901E-48F0B030C028}"/>
              </a:ext>
            </a:extLst>
          </p:cNvPr>
          <p:cNvCxnSpPr/>
          <p:nvPr/>
        </p:nvCxnSpPr>
        <p:spPr>
          <a:xfrm flipV="1">
            <a:off x="720599" y="2496205"/>
            <a:ext cx="0" cy="7418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4130DB-295B-684D-8982-22B779BCEB9F}"/>
              </a:ext>
            </a:extLst>
          </p:cNvPr>
          <p:cNvSpPr txBox="1"/>
          <p:nvPr/>
        </p:nvSpPr>
        <p:spPr>
          <a:xfrm>
            <a:off x="-236006" y="209696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 err="1">
                <a:latin typeface="Calibri" panose="020F0502020204030204" pitchFamily="34" charset="0"/>
                <a:cs typeface="Calibri" panose="020F0502020204030204" pitchFamily="34" charset="0"/>
              </a:rPr>
              <a:t>Idea</a:t>
            </a:r>
            <a:endParaRPr lang="de-DE" altLang="zh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E709C-C1D0-914D-8F20-A891B05A64CF}"/>
              </a:ext>
            </a:extLst>
          </p:cNvPr>
          <p:cNvSpPr txBox="1"/>
          <p:nvPr/>
        </p:nvSpPr>
        <p:spPr>
          <a:xfrm>
            <a:off x="-236006" y="3527913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10.11.21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5977D3-6BC5-994F-AB80-837A669023A9}"/>
              </a:ext>
            </a:extLst>
          </p:cNvPr>
          <p:cNvSpPr txBox="1"/>
          <p:nvPr/>
        </p:nvSpPr>
        <p:spPr>
          <a:xfrm>
            <a:off x="1607350" y="278710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latin typeface="Calibri" panose="020F0502020204030204" pitchFamily="34" charset="0"/>
                <a:cs typeface="Calibri" panose="020F0502020204030204" pitchFamily="34" charset="0"/>
              </a:rPr>
              <a:t>24.11.21</a:t>
            </a:r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C51BB3-6AEC-AF40-8048-2CF199998E78}"/>
              </a:ext>
            </a:extLst>
          </p:cNvPr>
          <p:cNvCxnSpPr>
            <a:cxnSpLocks/>
          </p:cNvCxnSpPr>
          <p:nvPr/>
        </p:nvCxnSpPr>
        <p:spPr>
          <a:xfrm>
            <a:off x="2563954" y="3395629"/>
            <a:ext cx="0" cy="74160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26E119-1D11-DD45-8DCC-044121880768}"/>
              </a:ext>
            </a:extLst>
          </p:cNvPr>
          <p:cNvSpPr txBox="1"/>
          <p:nvPr/>
        </p:nvSpPr>
        <p:spPr>
          <a:xfrm>
            <a:off x="1095615" y="4137229"/>
            <a:ext cx="252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Paper prototype</a:t>
            </a:r>
            <a:endParaRPr lang="de-DE" altLang="zh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8150B3-6CEF-C646-AACF-2BAA454A717D}"/>
              </a:ext>
            </a:extLst>
          </p:cNvPr>
          <p:cNvCxnSpPr/>
          <p:nvPr/>
        </p:nvCxnSpPr>
        <p:spPr>
          <a:xfrm flipV="1">
            <a:off x="4564479" y="2509584"/>
            <a:ext cx="0" cy="741822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140E39-105E-AF46-A8E9-11CA692C6608}"/>
              </a:ext>
            </a:extLst>
          </p:cNvPr>
          <p:cNvSpPr txBox="1"/>
          <p:nvPr/>
        </p:nvSpPr>
        <p:spPr>
          <a:xfrm>
            <a:off x="3528272" y="3545423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15.12.21</a:t>
            </a:r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CF60AA-43B3-2340-BAFB-6E88BA9507E8}"/>
              </a:ext>
            </a:extLst>
          </p:cNvPr>
          <p:cNvSpPr txBox="1"/>
          <p:nvPr/>
        </p:nvSpPr>
        <p:spPr>
          <a:xfrm>
            <a:off x="3429902" y="2058663"/>
            <a:ext cx="236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 web prototype</a:t>
            </a:r>
            <a:endParaRPr lang="de-DE" altLang="zh-CN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F47493-C1B9-BC49-AE24-6B7883EAECCB}"/>
              </a:ext>
            </a:extLst>
          </p:cNvPr>
          <p:cNvSpPr txBox="1"/>
          <p:nvPr/>
        </p:nvSpPr>
        <p:spPr>
          <a:xfrm>
            <a:off x="7210777" y="2787106"/>
            <a:ext cx="191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de-DE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19.01.22</a:t>
            </a:r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2CD460-F1FC-A546-AA3F-B634B8CA380E}"/>
              </a:ext>
            </a:extLst>
          </p:cNvPr>
          <p:cNvCxnSpPr>
            <a:cxnSpLocks/>
          </p:cNvCxnSpPr>
          <p:nvPr/>
        </p:nvCxnSpPr>
        <p:spPr>
          <a:xfrm>
            <a:off x="8180648" y="3397127"/>
            <a:ext cx="0" cy="741600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354B17-A193-B94B-A3E8-FD406574A283}"/>
              </a:ext>
            </a:extLst>
          </p:cNvPr>
          <p:cNvSpPr txBox="1"/>
          <p:nvPr/>
        </p:nvSpPr>
        <p:spPr>
          <a:xfrm>
            <a:off x="7210776" y="4137229"/>
            <a:ext cx="191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web prototype</a:t>
            </a:r>
            <a:endParaRPr lang="de-DE" altLang="zh-CN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036C07C-1472-D64C-934B-22B04B063A0E}"/>
              </a:ext>
            </a:extLst>
          </p:cNvPr>
          <p:cNvSpPr>
            <a:spLocks noChangeAspect="1"/>
          </p:cNvSpPr>
          <p:nvPr/>
        </p:nvSpPr>
        <p:spPr>
          <a:xfrm>
            <a:off x="6264456" y="3226949"/>
            <a:ext cx="185738" cy="18573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B8B19-2BEC-384E-843E-253A20492DE6}"/>
              </a:ext>
            </a:extLst>
          </p:cNvPr>
          <p:cNvSpPr txBox="1"/>
          <p:nvPr/>
        </p:nvSpPr>
        <p:spPr>
          <a:xfrm>
            <a:off x="5257954" y="3527913"/>
            <a:ext cx="229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Happy New Year!</a:t>
            </a:r>
            <a:endParaRPr lang="de-DE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B84F1-0580-A14B-BB5A-DD47CD7B1F5D}"/>
              </a:ext>
            </a:extLst>
          </p:cNvPr>
          <p:cNvSpPr txBox="1"/>
          <p:nvPr/>
        </p:nvSpPr>
        <p:spPr>
          <a:xfrm>
            <a:off x="9975422" y="3007683"/>
            <a:ext cx="191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Quantitative</a:t>
            </a:r>
          </a:p>
          <a:p>
            <a:pPr algn="ctr"/>
            <a:r>
              <a:rPr lang="en-US" altLang="zh-CN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lang="de-DE" altLang="zh-CN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489B09-8302-164F-890B-59165900C1E5}"/>
              </a:ext>
            </a:extLst>
          </p:cNvPr>
          <p:cNvCxnSpPr>
            <a:endCxn id="10" idx="2"/>
          </p:cNvCxnSpPr>
          <p:nvPr/>
        </p:nvCxnSpPr>
        <p:spPr>
          <a:xfrm flipV="1">
            <a:off x="813468" y="3330896"/>
            <a:ext cx="1657617" cy="70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17C6F0-F82E-354C-A815-2F34A7DBE53B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605447" y="3319818"/>
            <a:ext cx="1659009" cy="1328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92F787-F98D-CD45-8F5B-A5960DDF8B12}"/>
              </a:ext>
            </a:extLst>
          </p:cNvPr>
          <p:cNvCxnSpPr>
            <a:cxnSpLocks/>
          </p:cNvCxnSpPr>
          <p:nvPr/>
        </p:nvCxnSpPr>
        <p:spPr>
          <a:xfrm flipV="1">
            <a:off x="6436837" y="3311867"/>
            <a:ext cx="1659009" cy="1328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81A89A-95DF-D441-AE71-146ADE0590A1}"/>
              </a:ext>
            </a:extLst>
          </p:cNvPr>
          <p:cNvCxnSpPr>
            <a:stCxn id="11" idx="6"/>
          </p:cNvCxnSpPr>
          <p:nvPr/>
        </p:nvCxnSpPr>
        <p:spPr>
          <a:xfrm>
            <a:off x="8273517" y="3319617"/>
            <a:ext cx="2039325" cy="13481"/>
          </a:xfrm>
          <a:prstGeom prst="straightConnector1">
            <a:avLst/>
          </a:prstGeom>
          <a:ln w="254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966B85-340B-4D2C-BEB7-DD456ADE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6" name="TextBox 37">
            <a:extLst>
              <a:ext uri="{FF2B5EF4-FFF2-40B4-BE49-F238E27FC236}">
                <a16:creationId xmlns:a16="http://schemas.microsoft.com/office/drawing/2014/main" id="{82E709A8-DAFA-427D-A2A3-B3DA016FC22B}"/>
              </a:ext>
            </a:extLst>
          </p:cNvPr>
          <p:cNvSpPr txBox="1"/>
          <p:nvPr/>
        </p:nvSpPr>
        <p:spPr>
          <a:xfrm>
            <a:off x="534703" y="266788"/>
            <a:ext cx="252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LOFI PROTOTYPE</a:t>
            </a:r>
          </a:p>
        </p:txBody>
      </p:sp>
      <p:sp>
        <p:nvSpPr>
          <p:cNvPr id="37" name="TextBox 38">
            <a:extLst>
              <a:ext uri="{FF2B5EF4-FFF2-40B4-BE49-F238E27FC236}">
                <a16:creationId xmlns:a16="http://schemas.microsoft.com/office/drawing/2014/main" id="{EB37855F-D9E3-4132-9CF7-EC6BF2A465C9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EVALUATION-1</a:t>
            </a:r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7176CE42-6979-4198-89F0-3927417ECE36}"/>
              </a:ext>
            </a:extLst>
          </p:cNvPr>
          <p:cNvSpPr txBox="1"/>
          <p:nvPr/>
        </p:nvSpPr>
        <p:spPr>
          <a:xfrm>
            <a:off x="7553638" y="254565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EVALUATION-2</a:t>
            </a: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F7F82358-8518-42AF-9F5D-BA94F7A0986E}"/>
              </a:ext>
            </a:extLst>
          </p:cNvPr>
          <p:cNvSpPr txBox="1"/>
          <p:nvPr/>
        </p:nvSpPr>
        <p:spPr>
          <a:xfrm>
            <a:off x="5037822" y="258738"/>
            <a:ext cx="434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E206D714-5E6F-40D9-BC01-BCD5E8EB9D03}"/>
              </a:ext>
            </a:extLst>
          </p:cNvPr>
          <p:cNvSpPr txBox="1"/>
          <p:nvPr/>
        </p:nvSpPr>
        <p:spPr>
          <a:xfrm>
            <a:off x="5037823" y="254565"/>
            <a:ext cx="297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</p:spTree>
    <p:extLst>
      <p:ext uri="{BB962C8B-B14F-4D97-AF65-F5344CB8AC3E}">
        <p14:creationId xmlns:p14="http://schemas.microsoft.com/office/powerpoint/2010/main" val="3761753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680B79-C7AE-4E7F-AE5B-67D20950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17F568-9534-461B-8E63-5EF852600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4" b="33297"/>
          <a:stretch/>
        </p:blipFill>
        <p:spPr>
          <a:xfrm>
            <a:off x="5209794" y="-88568"/>
            <a:ext cx="7134624" cy="6158533"/>
          </a:xfrm>
          <a:prstGeom prst="rect">
            <a:avLst/>
          </a:prstGeom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B3B6F636-DF0C-469E-97F0-2CC9DF853716}"/>
              </a:ext>
            </a:extLst>
          </p:cNvPr>
          <p:cNvSpPr txBox="1"/>
          <p:nvPr/>
        </p:nvSpPr>
        <p:spPr>
          <a:xfrm>
            <a:off x="534703" y="1063733"/>
            <a:ext cx="5342450" cy="78005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iPad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Apple Pencil</a:t>
            </a:r>
          </a:p>
          <a:p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Software: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Notability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PowerPoint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effectLst/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Release </a:t>
            </a:r>
            <a:r>
              <a:rPr lang="en-US" altLang="zh-CN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requests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Explore page (check projects/comment/like)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Notifications/contact/payment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/>
                <a:ea typeface="等线"/>
                <a:cs typeface="Calibri"/>
              </a:rPr>
              <a:t>Check suitable providers’ profiles</a:t>
            </a:r>
            <a:endParaRPr lang="en-US" altLang="zh-CN" sz="2000"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>
              <a:effectLst/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49687034-1119-48D6-910B-2BA6EBD790AC}"/>
              </a:ext>
            </a:extLst>
          </p:cNvPr>
          <p:cNvSpPr txBox="1"/>
          <p:nvPr/>
        </p:nvSpPr>
        <p:spPr>
          <a:xfrm>
            <a:off x="534703" y="266788"/>
            <a:ext cx="252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LOFI PROTOTYPE</a:t>
            </a:r>
          </a:p>
        </p:txBody>
      </p:sp>
      <p:sp>
        <p:nvSpPr>
          <p:cNvPr id="12" name="TextBox 38">
            <a:extLst>
              <a:ext uri="{FF2B5EF4-FFF2-40B4-BE49-F238E27FC236}">
                <a16:creationId xmlns:a16="http://schemas.microsoft.com/office/drawing/2014/main" id="{F49B91E1-F8D5-47DB-9B94-ECB28E3A45FB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EVALUATION-1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F4A90334-8939-4C1D-8C84-A363A5A69B66}"/>
              </a:ext>
            </a:extLst>
          </p:cNvPr>
          <p:cNvSpPr txBox="1"/>
          <p:nvPr/>
        </p:nvSpPr>
        <p:spPr>
          <a:xfrm>
            <a:off x="5037822" y="258738"/>
            <a:ext cx="434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  <p:sp>
        <p:nvSpPr>
          <p:cNvPr id="14" name="TextBox 39">
            <a:extLst>
              <a:ext uri="{FF2B5EF4-FFF2-40B4-BE49-F238E27FC236}">
                <a16:creationId xmlns:a16="http://schemas.microsoft.com/office/drawing/2014/main" id="{471389FD-6ED7-42E1-ADB2-A4DF9349D144}"/>
              </a:ext>
            </a:extLst>
          </p:cNvPr>
          <p:cNvSpPr txBox="1"/>
          <p:nvPr/>
        </p:nvSpPr>
        <p:spPr>
          <a:xfrm>
            <a:off x="7553638" y="254565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EVALUATION-2</a:t>
            </a:r>
          </a:p>
        </p:txBody>
      </p:sp>
    </p:spTree>
    <p:extLst>
      <p:ext uri="{BB962C8B-B14F-4D97-AF65-F5344CB8AC3E}">
        <p14:creationId xmlns:p14="http://schemas.microsoft.com/office/powerpoint/2010/main" val="11995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680B79-C7AE-4E7F-AE5B-67D20950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2510B5-FD7F-47F4-9A5C-6767A2602A05}"/>
              </a:ext>
            </a:extLst>
          </p:cNvPr>
          <p:cNvSpPr txBox="1"/>
          <p:nvPr/>
        </p:nvSpPr>
        <p:spPr>
          <a:xfrm>
            <a:off x="534703" y="1444773"/>
            <a:ext cx="6945089" cy="6415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Method: Thinking aloud experiment 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Preparing experiment: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Participants: 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Identify: Students, Employees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Nationality: Germany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Goals: Know the user experience of the App and find improvements</a:t>
            </a:r>
          </a:p>
          <a:p>
            <a:pPr>
              <a:lnSpc>
                <a:spcPct val="150000"/>
              </a:lnSpc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字魂58号-创中黑" panose="000005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7" name="Picture 2" descr="A usability study is conducted on a website">
            <a:extLst>
              <a:ext uri="{FF2B5EF4-FFF2-40B4-BE49-F238E27FC236}">
                <a16:creationId xmlns:a16="http://schemas.microsoft.com/office/drawing/2014/main" id="{3CB3D562-9099-4C94-9CD3-EB6AF349B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41" y="1444773"/>
            <a:ext cx="5194995" cy="292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4">
            <a:extLst>
              <a:ext uri="{FF2B5EF4-FFF2-40B4-BE49-F238E27FC236}">
                <a16:creationId xmlns:a16="http://schemas.microsoft.com/office/drawing/2014/main" id="{AF5C9829-A730-4BD9-B8E4-3D5E98A9421C}"/>
              </a:ext>
            </a:extLst>
          </p:cNvPr>
          <p:cNvSpPr txBox="1"/>
          <p:nvPr/>
        </p:nvSpPr>
        <p:spPr>
          <a:xfrm>
            <a:off x="6697155" y="4498685"/>
            <a:ext cx="609460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1000" i="1"/>
              <a:t>Source: </a:t>
            </a:r>
            <a:r>
              <a:rPr lang="de-DE" sz="1000"/>
              <a:t>https://chuniversiteit.nl/images/optimised/2018/usability-test-of-a-familiar-looking-website/2176.webp</a:t>
            </a:r>
            <a:endParaRPr lang="de-DE" altLang="zh-CN" sz="1000" i="1"/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5BC520F9-4760-406A-9E6A-4D80C71807F1}"/>
              </a:ext>
            </a:extLst>
          </p:cNvPr>
          <p:cNvSpPr txBox="1"/>
          <p:nvPr/>
        </p:nvSpPr>
        <p:spPr>
          <a:xfrm>
            <a:off x="534703" y="266788"/>
            <a:ext cx="2510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LOFI PROTOTYPE</a:t>
            </a:r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355F0ADC-B99D-4DAB-9464-831EA43387A9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EVALUATION-1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2CDBA46C-EB58-417F-B212-00E3F676E823}"/>
              </a:ext>
            </a:extLst>
          </p:cNvPr>
          <p:cNvSpPr txBox="1"/>
          <p:nvPr/>
        </p:nvSpPr>
        <p:spPr>
          <a:xfrm>
            <a:off x="5037822" y="258738"/>
            <a:ext cx="434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  <p:sp>
        <p:nvSpPr>
          <p:cNvPr id="12" name="TextBox 39">
            <a:extLst>
              <a:ext uri="{FF2B5EF4-FFF2-40B4-BE49-F238E27FC236}">
                <a16:creationId xmlns:a16="http://schemas.microsoft.com/office/drawing/2014/main" id="{A61C4A40-138C-4537-B859-BBE1127529B2}"/>
              </a:ext>
            </a:extLst>
          </p:cNvPr>
          <p:cNvSpPr txBox="1"/>
          <p:nvPr/>
        </p:nvSpPr>
        <p:spPr>
          <a:xfrm>
            <a:off x="7553638" y="254565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EVALUATION-2</a:t>
            </a:r>
          </a:p>
        </p:txBody>
      </p:sp>
    </p:spTree>
    <p:extLst>
      <p:ext uri="{BB962C8B-B14F-4D97-AF65-F5344CB8AC3E}">
        <p14:creationId xmlns:p14="http://schemas.microsoft.com/office/powerpoint/2010/main" val="214386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7">
            <a:extLst>
              <a:ext uri="{FF2B5EF4-FFF2-40B4-BE49-F238E27FC236}">
                <a16:creationId xmlns:a16="http://schemas.microsoft.com/office/drawing/2014/main" id="{B0D26970-6ADE-2041-9EF8-0B7D7134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427" y="266788"/>
            <a:ext cx="983509" cy="625034"/>
          </a:xfrm>
          <a:prstGeom prst="rect">
            <a:avLst/>
          </a:prstGeom>
        </p:spPr>
      </p:pic>
      <p:sp>
        <p:nvSpPr>
          <p:cNvPr id="29" name="Fußzeilenplatzhalter 7">
            <a:extLst>
              <a:ext uri="{FF2B5EF4-FFF2-40B4-BE49-F238E27FC236}">
                <a16:creationId xmlns:a16="http://schemas.microsoft.com/office/drawing/2014/main" id="{0F789F36-5716-434D-BA42-CBB42A283512}"/>
              </a:ext>
            </a:extLst>
          </p:cNvPr>
          <p:cNvSpPr txBox="1">
            <a:spLocks/>
          </p:cNvSpPr>
          <p:nvPr/>
        </p:nvSpPr>
        <p:spPr>
          <a:xfrm>
            <a:off x="83413" y="6440293"/>
            <a:ext cx="10439384" cy="38468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Weinmann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Jiexiang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Shu,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Runcong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Chen| Fantastic Trio |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Craftive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App | 09.02.22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680B79-C7AE-4E7F-AE5B-67D20950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445D1-51D0-4030-806B-34CF6B6962A1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66A34317-9980-4D52-9EA3-5D4FE1570EF7}"/>
              </a:ext>
            </a:extLst>
          </p:cNvPr>
          <p:cNvSpPr txBox="1"/>
          <p:nvPr/>
        </p:nvSpPr>
        <p:spPr>
          <a:xfrm>
            <a:off x="726143" y="1868491"/>
            <a:ext cx="6094562" cy="37280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Needed improvements: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Confusing names of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Too many input boxes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Without a subdivision for “notification box”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 pitchFamily="34" charset="0"/>
                <a:ea typeface="字魂58号-创中黑" panose="00000500000000000000" pitchFamily="2" charset="-122"/>
                <a:cs typeface="Calibri" panose="020F0502020204030204" pitchFamily="34" charset="0"/>
              </a:rPr>
              <a:t>Complex rating system</a:t>
            </a:r>
          </a:p>
          <a:p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/>
          </a:p>
          <a:p>
            <a:pPr>
              <a:lnSpc>
                <a:spcPct val="150000"/>
              </a:lnSpc>
            </a:pPr>
            <a:endParaRPr lang="en-US" altLang="zh-CN" sz="1800"/>
          </a:p>
          <a:p>
            <a:pPr>
              <a:lnSpc>
                <a:spcPct val="150000"/>
              </a:lnSpc>
            </a:pP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635DF7-96FB-4391-B30D-58C7A1CC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659" y="1389026"/>
            <a:ext cx="5054843" cy="3424590"/>
          </a:xfrm>
          <a:prstGeom prst="rect">
            <a:avLst/>
          </a:prstGeom>
        </p:spPr>
      </p:pic>
      <p:sp>
        <p:nvSpPr>
          <p:cNvPr id="9" name="文本框 14">
            <a:extLst>
              <a:ext uri="{FF2B5EF4-FFF2-40B4-BE49-F238E27FC236}">
                <a16:creationId xmlns:a16="http://schemas.microsoft.com/office/drawing/2014/main" id="{431FC00E-3505-445E-80A4-F081C7B3425D}"/>
              </a:ext>
            </a:extLst>
          </p:cNvPr>
          <p:cNvSpPr txBox="1"/>
          <p:nvPr/>
        </p:nvSpPr>
        <p:spPr>
          <a:xfrm>
            <a:off x="6494659" y="4855587"/>
            <a:ext cx="6094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1000" i="1"/>
              <a:t>Source:</a:t>
            </a:r>
            <a:r>
              <a:rPr lang="de-DE" sz="1000">
                <a:hlinkClick r:id="rId4"/>
              </a:rPr>
              <a:t> </a:t>
            </a:r>
            <a:r>
              <a:rPr lang="de-DE" sz="1000"/>
              <a:t>https://encrypted-tbn0.gstatic.com/images?q=tbn:ANd9GcTYD96RXboMKtS3RaUs7R33BgDb7XGE5Fc6Ag&amp;usqp=CAU</a:t>
            </a:r>
            <a:endParaRPr lang="de-DE" altLang="zh-CN" sz="1000" i="1"/>
          </a:p>
        </p:txBody>
      </p:sp>
      <p:sp>
        <p:nvSpPr>
          <p:cNvPr id="10" name="TextBox 37">
            <a:extLst>
              <a:ext uri="{FF2B5EF4-FFF2-40B4-BE49-F238E27FC236}">
                <a16:creationId xmlns:a16="http://schemas.microsoft.com/office/drawing/2014/main" id="{4923C4E5-6C81-4D7D-B534-0F96C338F8B2}"/>
              </a:ext>
            </a:extLst>
          </p:cNvPr>
          <p:cNvSpPr txBox="1"/>
          <p:nvPr/>
        </p:nvSpPr>
        <p:spPr>
          <a:xfrm>
            <a:off x="534703" y="266788"/>
            <a:ext cx="2510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LOFI PROTOTYPE</a:t>
            </a:r>
          </a:p>
        </p:txBody>
      </p:sp>
      <p:sp>
        <p:nvSpPr>
          <p:cNvPr id="11" name="TextBox 38">
            <a:extLst>
              <a:ext uri="{FF2B5EF4-FFF2-40B4-BE49-F238E27FC236}">
                <a16:creationId xmlns:a16="http://schemas.microsoft.com/office/drawing/2014/main" id="{EB935CBC-A386-44BA-B7AD-AE0B0FD20233}"/>
              </a:ext>
            </a:extLst>
          </p:cNvPr>
          <p:cNvSpPr txBox="1"/>
          <p:nvPr/>
        </p:nvSpPr>
        <p:spPr>
          <a:xfrm>
            <a:off x="2866982" y="254565"/>
            <a:ext cx="5436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EVALUATION-1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8D0F3134-72A8-42FC-BB3B-CBEA29BABDF1}"/>
              </a:ext>
            </a:extLst>
          </p:cNvPr>
          <p:cNvSpPr txBox="1"/>
          <p:nvPr/>
        </p:nvSpPr>
        <p:spPr>
          <a:xfrm>
            <a:off x="5037822" y="258738"/>
            <a:ext cx="434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HIFI PROTOTYPE</a:t>
            </a:r>
          </a:p>
        </p:txBody>
      </p:sp>
      <p:sp>
        <p:nvSpPr>
          <p:cNvPr id="13" name="TextBox 39">
            <a:extLst>
              <a:ext uri="{FF2B5EF4-FFF2-40B4-BE49-F238E27FC236}">
                <a16:creationId xmlns:a16="http://schemas.microsoft.com/office/drawing/2014/main" id="{43BC9DAE-F599-4231-856C-C2C90D05A38A}"/>
              </a:ext>
            </a:extLst>
          </p:cNvPr>
          <p:cNvSpPr txBox="1"/>
          <p:nvPr/>
        </p:nvSpPr>
        <p:spPr>
          <a:xfrm>
            <a:off x="7553638" y="254565"/>
            <a:ext cx="214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EVALUATION-2</a:t>
            </a:r>
          </a:p>
        </p:txBody>
      </p:sp>
    </p:spTree>
    <p:extLst>
      <p:ext uri="{BB962C8B-B14F-4D97-AF65-F5344CB8AC3E}">
        <p14:creationId xmlns:p14="http://schemas.microsoft.com/office/powerpoint/2010/main" val="411505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润聪 陈</dc:creator>
  <cp:revision>1</cp:revision>
  <dcterms:created xsi:type="dcterms:W3CDTF">2021-12-13T21:07:04Z</dcterms:created>
  <dcterms:modified xsi:type="dcterms:W3CDTF">2022-02-09T14:53:06Z</dcterms:modified>
</cp:coreProperties>
</file>